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7" r:id="rId4"/>
    <p:sldMasterId id="2147483719" r:id="rId5"/>
  </p:sldMasterIdLst>
  <p:notesMasterIdLst>
    <p:notesMasterId r:id="rId82"/>
  </p:notesMasterIdLst>
  <p:sldIdLst>
    <p:sldId id="300" r:id="rId6"/>
    <p:sldId id="363" r:id="rId7"/>
    <p:sldId id="451" r:id="rId8"/>
    <p:sldId id="364" r:id="rId9"/>
    <p:sldId id="365" r:id="rId10"/>
    <p:sldId id="366" r:id="rId11"/>
    <p:sldId id="367" r:id="rId12"/>
    <p:sldId id="432" r:id="rId13"/>
    <p:sldId id="431" r:id="rId14"/>
    <p:sldId id="368" r:id="rId15"/>
    <p:sldId id="369" r:id="rId16"/>
    <p:sldId id="433" r:id="rId17"/>
    <p:sldId id="370" r:id="rId18"/>
    <p:sldId id="371" r:id="rId19"/>
    <p:sldId id="372" r:id="rId20"/>
    <p:sldId id="373" r:id="rId21"/>
    <p:sldId id="421" r:id="rId22"/>
    <p:sldId id="422" r:id="rId23"/>
    <p:sldId id="423" r:id="rId24"/>
    <p:sldId id="424" r:id="rId25"/>
    <p:sldId id="425" r:id="rId26"/>
    <p:sldId id="430" r:id="rId27"/>
    <p:sldId id="429" r:id="rId28"/>
    <p:sldId id="374" r:id="rId29"/>
    <p:sldId id="375" r:id="rId30"/>
    <p:sldId id="445" r:id="rId31"/>
    <p:sldId id="376" r:id="rId32"/>
    <p:sldId id="434" r:id="rId33"/>
    <p:sldId id="447" r:id="rId34"/>
    <p:sldId id="446" r:id="rId35"/>
    <p:sldId id="377" r:id="rId36"/>
    <p:sldId id="378" r:id="rId37"/>
    <p:sldId id="436" r:id="rId38"/>
    <p:sldId id="420" r:id="rId39"/>
    <p:sldId id="410" r:id="rId40"/>
    <p:sldId id="438" r:id="rId41"/>
    <p:sldId id="437" r:id="rId42"/>
    <p:sldId id="379" r:id="rId43"/>
    <p:sldId id="444" r:id="rId44"/>
    <p:sldId id="380" r:id="rId45"/>
    <p:sldId id="381" r:id="rId46"/>
    <p:sldId id="386" r:id="rId47"/>
    <p:sldId id="382" r:id="rId48"/>
    <p:sldId id="383" r:id="rId49"/>
    <p:sldId id="384" r:id="rId50"/>
    <p:sldId id="385" r:id="rId51"/>
    <p:sldId id="387" r:id="rId52"/>
    <p:sldId id="388" r:id="rId53"/>
    <p:sldId id="391" r:id="rId54"/>
    <p:sldId id="392" r:id="rId55"/>
    <p:sldId id="409" r:id="rId56"/>
    <p:sldId id="416" r:id="rId57"/>
    <p:sldId id="393" r:id="rId58"/>
    <p:sldId id="395" r:id="rId59"/>
    <p:sldId id="396" r:id="rId60"/>
    <p:sldId id="397" r:id="rId61"/>
    <p:sldId id="449" r:id="rId62"/>
    <p:sldId id="448" r:id="rId63"/>
    <p:sldId id="450" r:id="rId64"/>
    <p:sldId id="398" r:id="rId65"/>
    <p:sldId id="399" r:id="rId66"/>
    <p:sldId id="452" r:id="rId67"/>
    <p:sldId id="453" r:id="rId68"/>
    <p:sldId id="400" r:id="rId69"/>
    <p:sldId id="401" r:id="rId70"/>
    <p:sldId id="402" r:id="rId71"/>
    <p:sldId id="440" r:id="rId72"/>
    <p:sldId id="439" r:id="rId73"/>
    <p:sldId id="403" r:id="rId74"/>
    <p:sldId id="406" r:id="rId75"/>
    <p:sldId id="404" r:id="rId76"/>
    <p:sldId id="405" r:id="rId77"/>
    <p:sldId id="443" r:id="rId78"/>
    <p:sldId id="442" r:id="rId79"/>
    <p:sldId id="418" r:id="rId80"/>
    <p:sldId id="415" r:id="rId8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1253" userDrawn="1">
          <p15:clr>
            <a:srgbClr val="A4A3A4"/>
          </p15:clr>
        </p15:guide>
        <p15:guide id="3" orient="horz" pos="3974" userDrawn="1">
          <p15:clr>
            <a:srgbClr val="A4A3A4"/>
          </p15:clr>
        </p15:guide>
        <p15:guide id="4" pos="332" userDrawn="1">
          <p15:clr>
            <a:srgbClr val="A4A3A4"/>
          </p15:clr>
        </p15:guide>
        <p15:guide id="5" pos="734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mut" initials="H" lastIdx="1" clrIdx="0">
    <p:extLst>
      <p:ext uri="{19B8F6BF-5375-455C-9EA6-DF929625EA0E}">
        <p15:presenceInfo xmlns:p15="http://schemas.microsoft.com/office/powerpoint/2012/main" userId="Hellmu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E200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0482" autoAdjust="0"/>
  </p:normalViewPr>
  <p:slideViewPr>
    <p:cSldViewPr showGuides="1">
      <p:cViewPr varScale="1">
        <p:scale>
          <a:sx n="82" d="100"/>
          <a:sy n="82" d="100"/>
        </p:scale>
        <p:origin x="552" y="72"/>
      </p:cViewPr>
      <p:guideLst>
        <p:guide orient="horz" pos="2160"/>
        <p:guide orient="horz" pos="1253"/>
        <p:guide orient="horz" pos="3974"/>
        <p:guide pos="332"/>
        <p:guide pos="734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857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BFE293-807F-463E-94EE-3B10F6482194}"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243104DD-ACBA-4560-A42E-22D1BEFBC411}">
      <dgm:prSet/>
      <dgm:spPr/>
      <dgm:t>
        <a:bodyPr/>
        <a:lstStyle/>
        <a:p>
          <a:r>
            <a:rPr lang="de-DE" dirty="0"/>
            <a:t>Entscheidung über den Antrag eines Bürgers</a:t>
          </a:r>
          <a:endParaRPr lang="en-US" dirty="0"/>
        </a:p>
      </dgm:t>
    </dgm:pt>
    <dgm:pt modelId="{20B74A7F-95CB-4FCC-958B-E8430C89A7B3}" type="parTrans" cxnId="{4C1A5E5E-1ABE-403F-9C87-3EE106CFE1E3}">
      <dgm:prSet/>
      <dgm:spPr/>
      <dgm:t>
        <a:bodyPr/>
        <a:lstStyle/>
        <a:p>
          <a:endParaRPr lang="en-US"/>
        </a:p>
      </dgm:t>
    </dgm:pt>
    <dgm:pt modelId="{B26919A5-0F64-4EA4-B55A-6D6D69805619}" type="sibTrans" cxnId="{4C1A5E5E-1ABE-403F-9C87-3EE106CFE1E3}">
      <dgm:prSet/>
      <dgm:spPr/>
      <dgm:t>
        <a:bodyPr/>
        <a:lstStyle/>
        <a:p>
          <a:endParaRPr lang="en-US"/>
        </a:p>
      </dgm:t>
    </dgm:pt>
    <dgm:pt modelId="{B79D5949-8C50-4F74-A304-AAFB3E5BB5C3}">
      <dgm:prSet/>
      <dgm:spPr/>
      <dgm:t>
        <a:bodyPr/>
        <a:lstStyle/>
        <a:p>
          <a:r>
            <a:rPr lang="de-DE" dirty="0"/>
            <a:t>„Befehl“ an den Bürger</a:t>
          </a:r>
          <a:endParaRPr lang="en-US" dirty="0"/>
        </a:p>
      </dgm:t>
    </dgm:pt>
    <dgm:pt modelId="{ECD93B00-B0B8-4487-B4F0-6A2EB460E21B}" type="parTrans" cxnId="{99E4B954-9B53-4AAA-B579-BE3BF885527A}">
      <dgm:prSet/>
      <dgm:spPr/>
      <dgm:t>
        <a:bodyPr/>
        <a:lstStyle/>
        <a:p>
          <a:endParaRPr lang="en-US"/>
        </a:p>
      </dgm:t>
    </dgm:pt>
    <dgm:pt modelId="{741EC91E-502B-4FDE-8FF4-F7CE9D057A25}" type="sibTrans" cxnId="{99E4B954-9B53-4AAA-B579-BE3BF885527A}">
      <dgm:prSet/>
      <dgm:spPr/>
      <dgm:t>
        <a:bodyPr/>
        <a:lstStyle/>
        <a:p>
          <a:endParaRPr lang="en-US"/>
        </a:p>
      </dgm:t>
    </dgm:pt>
    <dgm:pt modelId="{4DCF0022-0CF7-4287-B0BB-9E6A138A4DB4}">
      <dgm:prSet/>
      <dgm:spPr/>
      <dgm:t>
        <a:bodyPr/>
        <a:lstStyle/>
        <a:p>
          <a:pPr algn="ctr">
            <a:buFontTx/>
            <a:buNone/>
          </a:pPr>
          <a:r>
            <a:rPr lang="de-DE" dirty="0"/>
            <a:t>z.B. Abbruchsverfügung, oder Steuerbescheid</a:t>
          </a:r>
          <a:endParaRPr lang="en-US" dirty="0"/>
        </a:p>
      </dgm:t>
    </dgm:pt>
    <dgm:pt modelId="{A953EA3C-6B0F-43A5-9D3C-FE65BBD720BD}" type="parTrans" cxnId="{A07E2584-7707-43C9-969E-62B17AF15E48}">
      <dgm:prSet/>
      <dgm:spPr/>
      <dgm:t>
        <a:bodyPr/>
        <a:lstStyle/>
        <a:p>
          <a:endParaRPr lang="en-US"/>
        </a:p>
      </dgm:t>
    </dgm:pt>
    <dgm:pt modelId="{E6CDEA28-2F40-491A-9737-CB15B5362E0D}" type="sibTrans" cxnId="{A07E2584-7707-43C9-969E-62B17AF15E48}">
      <dgm:prSet/>
      <dgm:spPr/>
      <dgm:t>
        <a:bodyPr/>
        <a:lstStyle/>
        <a:p>
          <a:endParaRPr lang="en-US"/>
        </a:p>
      </dgm:t>
    </dgm:pt>
    <dgm:pt modelId="{37611A85-D6D4-4C01-A12D-644C3E031530}">
      <dgm:prSet/>
      <dgm:spPr/>
      <dgm:t>
        <a:bodyPr/>
        <a:lstStyle/>
        <a:p>
          <a:pPr marL="0" indent="0" algn="ctr">
            <a:buFontTx/>
            <a:buNone/>
          </a:pPr>
          <a:r>
            <a:rPr lang="de-DE" dirty="0"/>
            <a:t>z.B. </a:t>
          </a:r>
          <a:endParaRPr lang="en-US" dirty="0"/>
        </a:p>
      </dgm:t>
    </dgm:pt>
    <dgm:pt modelId="{2FB3BC02-1421-4E27-989B-DAEA9D8283FE}" type="sibTrans" cxnId="{1E9A6F4B-0BE9-4342-9EAC-40A439010EB3}">
      <dgm:prSet/>
      <dgm:spPr/>
      <dgm:t>
        <a:bodyPr/>
        <a:lstStyle/>
        <a:p>
          <a:endParaRPr lang="en-US"/>
        </a:p>
      </dgm:t>
    </dgm:pt>
    <dgm:pt modelId="{CF300AF5-5DF4-4C09-8858-6FEB65E7C835}" type="parTrans" cxnId="{1E9A6F4B-0BE9-4342-9EAC-40A439010EB3}">
      <dgm:prSet/>
      <dgm:spPr/>
      <dgm:t>
        <a:bodyPr/>
        <a:lstStyle/>
        <a:p>
          <a:endParaRPr lang="en-US"/>
        </a:p>
      </dgm:t>
    </dgm:pt>
    <dgm:pt modelId="{4D1D9AA3-B744-4B6C-B554-D9BBE9492BC6}">
      <dgm:prSet/>
      <dgm:spPr/>
      <dgm:t>
        <a:bodyPr/>
        <a:lstStyle/>
        <a:p>
          <a:pPr marL="228600" indent="0" algn="l">
            <a:buFontTx/>
            <a:buNone/>
          </a:pPr>
          <a:endParaRPr lang="en-US" dirty="0"/>
        </a:p>
      </dgm:t>
    </dgm:pt>
    <dgm:pt modelId="{07B1A2AB-D2DC-4478-93DF-E2DEE5A86BEF}" type="parTrans" cxnId="{F3B37A87-69E8-4593-A7C3-29F201233BA9}">
      <dgm:prSet/>
      <dgm:spPr/>
      <dgm:t>
        <a:bodyPr/>
        <a:lstStyle/>
        <a:p>
          <a:endParaRPr lang="de-DE"/>
        </a:p>
      </dgm:t>
    </dgm:pt>
    <dgm:pt modelId="{15818F82-BA56-48DC-809E-F20B9E37D28B}" type="sibTrans" cxnId="{F3B37A87-69E8-4593-A7C3-29F201233BA9}">
      <dgm:prSet/>
      <dgm:spPr/>
      <dgm:t>
        <a:bodyPr/>
        <a:lstStyle/>
        <a:p>
          <a:endParaRPr lang="de-DE"/>
        </a:p>
      </dgm:t>
    </dgm:pt>
    <dgm:pt modelId="{AE15C50C-4DF3-43B7-A8FA-B16083B74C66}">
      <dgm:prSet/>
      <dgm:spPr/>
      <dgm:t>
        <a:bodyPr/>
        <a:lstStyle/>
        <a:p>
          <a:pPr marL="0" indent="0" algn="ctr">
            <a:buFontTx/>
            <a:buNone/>
          </a:pPr>
          <a:r>
            <a:rPr lang="de-DE" dirty="0"/>
            <a:t>Bauantrag oder    Subventionsantrag</a:t>
          </a:r>
          <a:endParaRPr lang="en-US" dirty="0"/>
        </a:p>
      </dgm:t>
    </dgm:pt>
    <dgm:pt modelId="{26688A93-F731-4C80-91A0-873ACAC1784F}" type="parTrans" cxnId="{E4C1D92F-91A1-4C20-884B-A34AEF12F2BF}">
      <dgm:prSet/>
      <dgm:spPr/>
      <dgm:t>
        <a:bodyPr/>
        <a:lstStyle/>
        <a:p>
          <a:endParaRPr lang="de-DE"/>
        </a:p>
      </dgm:t>
    </dgm:pt>
    <dgm:pt modelId="{3E5F004F-87EC-40BE-A461-CEAE6BF0A537}" type="sibTrans" cxnId="{E4C1D92F-91A1-4C20-884B-A34AEF12F2BF}">
      <dgm:prSet/>
      <dgm:spPr/>
      <dgm:t>
        <a:bodyPr/>
        <a:lstStyle/>
        <a:p>
          <a:endParaRPr lang="de-DE"/>
        </a:p>
      </dgm:t>
    </dgm:pt>
    <dgm:pt modelId="{A17CBA57-4574-4715-A3CD-FEFEC251B7E1}" type="pres">
      <dgm:prSet presAssocID="{99BFE293-807F-463E-94EE-3B10F6482194}" presName="Name0" presStyleCnt="0">
        <dgm:presLayoutVars>
          <dgm:dir/>
          <dgm:animLvl val="lvl"/>
          <dgm:resizeHandles val="exact"/>
        </dgm:presLayoutVars>
      </dgm:prSet>
      <dgm:spPr/>
    </dgm:pt>
    <dgm:pt modelId="{49BE9613-2D62-491B-BA7F-5A7A75DF344A}" type="pres">
      <dgm:prSet presAssocID="{243104DD-ACBA-4560-A42E-22D1BEFBC411}" presName="linNode" presStyleCnt="0"/>
      <dgm:spPr/>
    </dgm:pt>
    <dgm:pt modelId="{09A0CD80-9D92-434B-BCC2-8EDE9E3A3A87}" type="pres">
      <dgm:prSet presAssocID="{243104DD-ACBA-4560-A42E-22D1BEFBC411}" presName="parentText" presStyleLbl="node1" presStyleIdx="0" presStyleCnt="2" custLinFactNeighborX="-18" custLinFactNeighborY="-1919">
        <dgm:presLayoutVars>
          <dgm:chMax val="1"/>
          <dgm:bulletEnabled val="1"/>
        </dgm:presLayoutVars>
      </dgm:prSet>
      <dgm:spPr/>
    </dgm:pt>
    <dgm:pt modelId="{6B975E3B-22CC-4676-BE8F-713C80B016DF}" type="pres">
      <dgm:prSet presAssocID="{243104DD-ACBA-4560-A42E-22D1BEFBC411}" presName="descendantText" presStyleLbl="alignAccFollowNode1" presStyleIdx="0" presStyleCnt="2" custScaleX="48606" custScaleY="114263" custLinFactNeighborX="8390" custLinFactNeighborY="848">
        <dgm:presLayoutVars>
          <dgm:bulletEnabled val="1"/>
        </dgm:presLayoutVars>
      </dgm:prSet>
      <dgm:spPr/>
    </dgm:pt>
    <dgm:pt modelId="{7E6927F0-53A8-45B0-9A0F-1EFCD995AAE2}" type="pres">
      <dgm:prSet presAssocID="{B26919A5-0F64-4EA4-B55A-6D6D69805619}" presName="sp" presStyleCnt="0"/>
      <dgm:spPr/>
    </dgm:pt>
    <dgm:pt modelId="{028C4570-5DE6-4DF9-94CA-5FD428EDEB87}" type="pres">
      <dgm:prSet presAssocID="{B79D5949-8C50-4F74-A304-AAFB3E5BB5C3}" presName="linNode" presStyleCnt="0"/>
      <dgm:spPr/>
    </dgm:pt>
    <dgm:pt modelId="{A626ED4B-667B-4D12-9515-6D0DD37F8AC4}" type="pres">
      <dgm:prSet presAssocID="{B79D5949-8C50-4F74-A304-AAFB3E5BB5C3}" presName="parentText" presStyleLbl="node1" presStyleIdx="1" presStyleCnt="2">
        <dgm:presLayoutVars>
          <dgm:chMax val="1"/>
          <dgm:bulletEnabled val="1"/>
        </dgm:presLayoutVars>
      </dgm:prSet>
      <dgm:spPr/>
    </dgm:pt>
    <dgm:pt modelId="{8708EDBD-4E69-4DB9-918C-5F7F315F5009}" type="pres">
      <dgm:prSet presAssocID="{B79D5949-8C50-4F74-A304-AAFB3E5BB5C3}" presName="descendantText" presStyleLbl="alignAccFollowNode1" presStyleIdx="1" presStyleCnt="2" custScaleX="48606" custLinFactNeighborX="10293" custLinFactNeighborY="-797">
        <dgm:presLayoutVars>
          <dgm:bulletEnabled val="1"/>
        </dgm:presLayoutVars>
      </dgm:prSet>
      <dgm:spPr/>
    </dgm:pt>
  </dgm:ptLst>
  <dgm:cxnLst>
    <dgm:cxn modelId="{83ACEA00-D8FC-4164-B3D3-6EEF9F5BE819}" type="presOf" srcId="{37611A85-D6D4-4C01-A12D-644C3E031530}" destId="{6B975E3B-22CC-4676-BE8F-713C80B016DF}" srcOrd="0" destOrd="0" presId="urn:microsoft.com/office/officeart/2005/8/layout/vList5"/>
    <dgm:cxn modelId="{26782617-5756-447F-A913-CD1031CF2047}" type="presOf" srcId="{99BFE293-807F-463E-94EE-3B10F6482194}" destId="{A17CBA57-4574-4715-A3CD-FEFEC251B7E1}" srcOrd="0" destOrd="0" presId="urn:microsoft.com/office/officeart/2005/8/layout/vList5"/>
    <dgm:cxn modelId="{60674719-1299-4423-ADF0-A1598D317F70}" type="presOf" srcId="{4DCF0022-0CF7-4287-B0BB-9E6A138A4DB4}" destId="{8708EDBD-4E69-4DB9-918C-5F7F315F5009}" srcOrd="0" destOrd="0" presId="urn:microsoft.com/office/officeart/2005/8/layout/vList5"/>
    <dgm:cxn modelId="{0273D626-C6E9-4E52-A553-29AA7946A01E}" type="presOf" srcId="{AE15C50C-4DF3-43B7-A8FA-B16083B74C66}" destId="{6B975E3B-22CC-4676-BE8F-713C80B016DF}" srcOrd="0" destOrd="1" presId="urn:microsoft.com/office/officeart/2005/8/layout/vList5"/>
    <dgm:cxn modelId="{E4C1D92F-91A1-4C20-884B-A34AEF12F2BF}" srcId="{243104DD-ACBA-4560-A42E-22D1BEFBC411}" destId="{AE15C50C-4DF3-43B7-A8FA-B16083B74C66}" srcOrd="1" destOrd="0" parTransId="{26688A93-F731-4C80-91A0-873ACAC1784F}" sibTransId="{3E5F004F-87EC-40BE-A461-CEAE6BF0A537}"/>
    <dgm:cxn modelId="{4C1A5E5E-1ABE-403F-9C87-3EE106CFE1E3}" srcId="{99BFE293-807F-463E-94EE-3B10F6482194}" destId="{243104DD-ACBA-4560-A42E-22D1BEFBC411}" srcOrd="0" destOrd="0" parTransId="{20B74A7F-95CB-4FCC-958B-E8430C89A7B3}" sibTransId="{B26919A5-0F64-4EA4-B55A-6D6D69805619}"/>
    <dgm:cxn modelId="{1E9A6F4B-0BE9-4342-9EAC-40A439010EB3}" srcId="{243104DD-ACBA-4560-A42E-22D1BEFBC411}" destId="{37611A85-D6D4-4C01-A12D-644C3E031530}" srcOrd="0" destOrd="0" parTransId="{CF300AF5-5DF4-4C09-8858-6FEB65E7C835}" sibTransId="{2FB3BC02-1421-4E27-989B-DAEA9D8283FE}"/>
    <dgm:cxn modelId="{99E4B954-9B53-4AAA-B579-BE3BF885527A}" srcId="{99BFE293-807F-463E-94EE-3B10F6482194}" destId="{B79D5949-8C50-4F74-A304-AAFB3E5BB5C3}" srcOrd="1" destOrd="0" parTransId="{ECD93B00-B0B8-4487-B4F0-6A2EB460E21B}" sibTransId="{741EC91E-502B-4FDE-8FF4-F7CE9D057A25}"/>
    <dgm:cxn modelId="{A07E2584-7707-43C9-969E-62B17AF15E48}" srcId="{B79D5949-8C50-4F74-A304-AAFB3E5BB5C3}" destId="{4DCF0022-0CF7-4287-B0BB-9E6A138A4DB4}" srcOrd="0" destOrd="0" parTransId="{A953EA3C-6B0F-43A5-9D3C-FE65BBD720BD}" sibTransId="{E6CDEA28-2F40-491A-9737-CB15B5362E0D}"/>
    <dgm:cxn modelId="{F3B37A87-69E8-4593-A7C3-29F201233BA9}" srcId="{243104DD-ACBA-4560-A42E-22D1BEFBC411}" destId="{4D1D9AA3-B744-4B6C-B554-D9BBE9492BC6}" srcOrd="2" destOrd="0" parTransId="{07B1A2AB-D2DC-4478-93DF-E2DEE5A86BEF}" sibTransId="{15818F82-BA56-48DC-809E-F20B9E37D28B}"/>
    <dgm:cxn modelId="{C6765992-4EEF-4539-A231-5F65DA42E90B}" type="presOf" srcId="{243104DD-ACBA-4560-A42E-22D1BEFBC411}" destId="{09A0CD80-9D92-434B-BCC2-8EDE9E3A3A87}" srcOrd="0" destOrd="0" presId="urn:microsoft.com/office/officeart/2005/8/layout/vList5"/>
    <dgm:cxn modelId="{BB7D9896-FC98-4BE8-A187-2742205B5C58}" type="presOf" srcId="{B79D5949-8C50-4F74-A304-AAFB3E5BB5C3}" destId="{A626ED4B-667B-4D12-9515-6D0DD37F8AC4}" srcOrd="0" destOrd="0" presId="urn:microsoft.com/office/officeart/2005/8/layout/vList5"/>
    <dgm:cxn modelId="{D28148B7-086B-4F43-9439-1707C97602CF}" type="presOf" srcId="{4D1D9AA3-B744-4B6C-B554-D9BBE9492BC6}" destId="{6B975E3B-22CC-4676-BE8F-713C80B016DF}" srcOrd="0" destOrd="2" presId="urn:microsoft.com/office/officeart/2005/8/layout/vList5"/>
    <dgm:cxn modelId="{58F08349-327A-4EE4-AF42-6EB3C00914A8}" type="presParOf" srcId="{A17CBA57-4574-4715-A3CD-FEFEC251B7E1}" destId="{49BE9613-2D62-491B-BA7F-5A7A75DF344A}" srcOrd="0" destOrd="0" presId="urn:microsoft.com/office/officeart/2005/8/layout/vList5"/>
    <dgm:cxn modelId="{98248AF8-FD80-4FE9-87AB-F0CDF6D51FC5}" type="presParOf" srcId="{49BE9613-2D62-491B-BA7F-5A7A75DF344A}" destId="{09A0CD80-9D92-434B-BCC2-8EDE9E3A3A87}" srcOrd="0" destOrd="0" presId="urn:microsoft.com/office/officeart/2005/8/layout/vList5"/>
    <dgm:cxn modelId="{4A5ADB0B-1009-4075-BD23-3DB8434AC40E}" type="presParOf" srcId="{49BE9613-2D62-491B-BA7F-5A7A75DF344A}" destId="{6B975E3B-22CC-4676-BE8F-713C80B016DF}" srcOrd="1" destOrd="0" presId="urn:microsoft.com/office/officeart/2005/8/layout/vList5"/>
    <dgm:cxn modelId="{30577312-5FC0-404C-B4EB-01B9B4604C9E}" type="presParOf" srcId="{A17CBA57-4574-4715-A3CD-FEFEC251B7E1}" destId="{7E6927F0-53A8-45B0-9A0F-1EFCD995AAE2}" srcOrd="1" destOrd="0" presId="urn:microsoft.com/office/officeart/2005/8/layout/vList5"/>
    <dgm:cxn modelId="{E7C81FF8-0605-47CD-9978-FFC0E8C2C445}" type="presParOf" srcId="{A17CBA57-4574-4715-A3CD-FEFEC251B7E1}" destId="{028C4570-5DE6-4DF9-94CA-5FD428EDEB87}" srcOrd="2" destOrd="0" presId="urn:microsoft.com/office/officeart/2005/8/layout/vList5"/>
    <dgm:cxn modelId="{CD659F44-88DA-4ADF-9724-8A19C99B4749}" type="presParOf" srcId="{028C4570-5DE6-4DF9-94CA-5FD428EDEB87}" destId="{A626ED4B-667B-4D12-9515-6D0DD37F8AC4}" srcOrd="0" destOrd="0" presId="urn:microsoft.com/office/officeart/2005/8/layout/vList5"/>
    <dgm:cxn modelId="{67494343-FCF5-48F8-80CF-B5AA61D0D9DC}" type="presParOf" srcId="{028C4570-5DE6-4DF9-94CA-5FD428EDEB87}" destId="{8708EDBD-4E69-4DB9-918C-5F7F315F500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75E3B-22CC-4676-BE8F-713C80B016DF}">
      <dsp:nvSpPr>
        <dsp:cNvPr id="0" name=""/>
        <dsp:cNvSpPr/>
      </dsp:nvSpPr>
      <dsp:spPr>
        <a:xfrm rot="5400000">
          <a:off x="6046841" y="-484635"/>
          <a:ext cx="1887177" cy="3061897"/>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0" lvl="1" indent="0" algn="ctr" defTabSz="1066800">
            <a:lnSpc>
              <a:spcPct val="90000"/>
            </a:lnSpc>
            <a:spcBef>
              <a:spcPct val="0"/>
            </a:spcBef>
            <a:spcAft>
              <a:spcPct val="15000"/>
            </a:spcAft>
            <a:buFontTx/>
            <a:buNone/>
          </a:pPr>
          <a:r>
            <a:rPr lang="de-DE" sz="2400" kern="1200" dirty="0"/>
            <a:t>z.B. </a:t>
          </a:r>
          <a:endParaRPr lang="en-US" sz="2400" kern="1200" dirty="0"/>
        </a:p>
        <a:p>
          <a:pPr marL="0" lvl="1" indent="0" algn="ctr" defTabSz="1066800">
            <a:lnSpc>
              <a:spcPct val="90000"/>
            </a:lnSpc>
            <a:spcBef>
              <a:spcPct val="0"/>
            </a:spcBef>
            <a:spcAft>
              <a:spcPct val="15000"/>
            </a:spcAft>
            <a:buFontTx/>
            <a:buNone/>
          </a:pPr>
          <a:r>
            <a:rPr lang="de-DE" sz="2400" kern="1200" dirty="0"/>
            <a:t>Bauantrag oder    Subventionsantrag</a:t>
          </a:r>
          <a:endParaRPr lang="en-US" sz="2400" kern="1200" dirty="0"/>
        </a:p>
        <a:p>
          <a:pPr marL="228600" lvl="1" indent="0" algn="l" defTabSz="1066800">
            <a:lnSpc>
              <a:spcPct val="90000"/>
            </a:lnSpc>
            <a:spcBef>
              <a:spcPct val="0"/>
            </a:spcBef>
            <a:spcAft>
              <a:spcPct val="15000"/>
            </a:spcAft>
            <a:buFontTx/>
            <a:buNone/>
          </a:pPr>
          <a:endParaRPr lang="en-US" sz="2400" kern="1200" dirty="0"/>
        </a:p>
      </dsp:txBody>
      <dsp:txXfrm rot="-5400000">
        <a:off x="5459481" y="194849"/>
        <a:ext cx="2969773" cy="1702929"/>
      </dsp:txXfrm>
    </dsp:sp>
    <dsp:sp modelId="{09A0CD80-9D92-434B-BCC2-8EDE9E3A3A87}">
      <dsp:nvSpPr>
        <dsp:cNvPr id="0" name=""/>
        <dsp:cNvSpPr/>
      </dsp:nvSpPr>
      <dsp:spPr>
        <a:xfrm>
          <a:off x="1617628" y="0"/>
          <a:ext cx="3543425" cy="206451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de-DE" sz="3600" kern="1200" dirty="0"/>
            <a:t>Entscheidung über den Antrag eines Bürgers</a:t>
          </a:r>
          <a:endParaRPr lang="en-US" sz="3600" kern="1200" dirty="0"/>
        </a:p>
      </dsp:txBody>
      <dsp:txXfrm>
        <a:off x="1718409" y="100781"/>
        <a:ext cx="3341863" cy="1862949"/>
      </dsp:txXfrm>
    </dsp:sp>
    <dsp:sp modelId="{8708EDBD-4E69-4DB9-918C-5F7F315F5009}">
      <dsp:nvSpPr>
        <dsp:cNvPr id="0" name=""/>
        <dsp:cNvSpPr/>
      </dsp:nvSpPr>
      <dsp:spPr>
        <a:xfrm rot="5400000">
          <a:off x="6232056" y="1655931"/>
          <a:ext cx="1651608" cy="3061897"/>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ctr" defTabSz="1066800">
            <a:lnSpc>
              <a:spcPct val="90000"/>
            </a:lnSpc>
            <a:spcBef>
              <a:spcPct val="0"/>
            </a:spcBef>
            <a:spcAft>
              <a:spcPct val="15000"/>
            </a:spcAft>
            <a:buFontTx/>
            <a:buNone/>
          </a:pPr>
          <a:r>
            <a:rPr lang="de-DE" sz="2400" kern="1200" dirty="0"/>
            <a:t>z.B. Abbruchsverfügung, oder Steuerbescheid</a:t>
          </a:r>
          <a:endParaRPr lang="en-US" sz="2400" kern="1200" dirty="0"/>
        </a:p>
      </dsp:txBody>
      <dsp:txXfrm rot="-5400000">
        <a:off x="5526912" y="2441701"/>
        <a:ext cx="2981272" cy="1490358"/>
      </dsp:txXfrm>
    </dsp:sp>
    <dsp:sp modelId="{A626ED4B-667B-4D12-9515-6D0DD37F8AC4}">
      <dsp:nvSpPr>
        <dsp:cNvPr id="0" name=""/>
        <dsp:cNvSpPr/>
      </dsp:nvSpPr>
      <dsp:spPr>
        <a:xfrm>
          <a:off x="1618762" y="2167788"/>
          <a:ext cx="3543425" cy="206451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de-DE" sz="3600" kern="1200" dirty="0"/>
            <a:t>„Befehl“ an den Bürger</a:t>
          </a:r>
          <a:endParaRPr lang="en-US" sz="3600" kern="1200" dirty="0"/>
        </a:p>
      </dsp:txBody>
      <dsp:txXfrm>
        <a:off x="1719543" y="2268569"/>
        <a:ext cx="3341863" cy="186294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14B821-B968-4E43-8B36-A4F1C6486253}" type="datetimeFigureOut">
              <a:rPr lang="de-DE" smtClean="0"/>
              <a:t>22.01.2024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F8D1D-8336-4B08-9381-056686C8B284}" type="slidenum">
              <a:rPr lang="de-DE" smtClean="0"/>
              <a:t>‹Nr.›</a:t>
            </a:fld>
            <a:endParaRPr lang="de-DE"/>
          </a:p>
        </p:txBody>
      </p:sp>
    </p:spTree>
    <p:extLst>
      <p:ext uri="{BB962C8B-B14F-4D97-AF65-F5344CB8AC3E}">
        <p14:creationId xmlns:p14="http://schemas.microsoft.com/office/powerpoint/2010/main" val="2898393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44F8D1D-8336-4B08-9381-056686C8B284}" type="slidenum">
              <a:rPr lang="de-DE" smtClean="0"/>
              <a:t>5</a:t>
            </a:fld>
            <a:endParaRPr lang="de-DE"/>
          </a:p>
        </p:txBody>
      </p:sp>
    </p:spTree>
    <p:extLst>
      <p:ext uri="{BB962C8B-B14F-4D97-AF65-F5344CB8AC3E}">
        <p14:creationId xmlns:p14="http://schemas.microsoft.com/office/powerpoint/2010/main" val="142705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44F8D1D-8336-4B08-9381-056686C8B284}" type="slidenum">
              <a:rPr lang="de-DE" smtClean="0"/>
              <a:t>6</a:t>
            </a:fld>
            <a:endParaRPr lang="de-DE"/>
          </a:p>
        </p:txBody>
      </p:sp>
    </p:spTree>
    <p:extLst>
      <p:ext uri="{BB962C8B-B14F-4D97-AF65-F5344CB8AC3E}">
        <p14:creationId xmlns:p14="http://schemas.microsoft.com/office/powerpoint/2010/main" val="1080111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44F8D1D-8336-4B08-9381-056686C8B284}" type="slidenum">
              <a:rPr lang="de-DE" smtClean="0"/>
              <a:t>14</a:t>
            </a:fld>
            <a:endParaRPr lang="de-DE"/>
          </a:p>
        </p:txBody>
      </p:sp>
    </p:spTree>
    <p:extLst>
      <p:ext uri="{BB962C8B-B14F-4D97-AF65-F5344CB8AC3E}">
        <p14:creationId xmlns:p14="http://schemas.microsoft.com/office/powerpoint/2010/main" val="447078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57294E-7D2E-4C6A-9F6B-9CE9FF007BB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E72BF914-D99B-78B6-73B7-AB84D853F8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0AF5516-126D-1E6F-57A3-8859F21A53D7}"/>
              </a:ext>
            </a:extLst>
          </p:cNvPr>
          <p:cNvSpPr>
            <a:spLocks noGrp="1"/>
          </p:cNvSpPr>
          <p:nvPr>
            <p:ph type="dt" sz="half" idx="10"/>
          </p:nvPr>
        </p:nvSpPr>
        <p:spPr/>
        <p:txBody>
          <a:bodyPr/>
          <a:lstStyle/>
          <a:p>
            <a:fld id="{1A70AB0B-0A58-42AB-9417-E0732171754A}" type="datetime1">
              <a:rPr lang="de-DE" smtClean="0"/>
              <a:t>22.01.2024</a:t>
            </a:fld>
            <a:endParaRPr lang="de-DE"/>
          </a:p>
        </p:txBody>
      </p:sp>
      <p:sp>
        <p:nvSpPr>
          <p:cNvPr id="5" name="Fußzeilenplatzhalter 4">
            <a:extLst>
              <a:ext uri="{FF2B5EF4-FFF2-40B4-BE49-F238E27FC236}">
                <a16:creationId xmlns:a16="http://schemas.microsoft.com/office/drawing/2014/main" id="{B81BF484-00E2-3EE3-EF0B-593322547E8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997FEB1-9CB5-D96F-EFF1-78F6A7BA3C3E}"/>
              </a:ext>
            </a:extLst>
          </p:cNvPr>
          <p:cNvSpPr>
            <a:spLocks noGrp="1"/>
          </p:cNvSpPr>
          <p:nvPr>
            <p:ph type="sldNum" sz="quarter" idx="12"/>
          </p:nvPr>
        </p:nvSpPr>
        <p:spPr/>
        <p:txBody>
          <a:bodyPr/>
          <a:lstStyle/>
          <a:p>
            <a:fld id="{AB80E92E-8471-4BDA-9106-D8A2D35785D9}" type="slidenum">
              <a:rPr lang="de-DE" smtClean="0"/>
              <a:t>‹Nr.›</a:t>
            </a:fld>
            <a:endParaRPr lang="de-DE"/>
          </a:p>
        </p:txBody>
      </p:sp>
    </p:spTree>
    <p:extLst>
      <p:ext uri="{BB962C8B-B14F-4D97-AF65-F5344CB8AC3E}">
        <p14:creationId xmlns:p14="http://schemas.microsoft.com/office/powerpoint/2010/main" val="729330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152790-CCDD-6008-738D-301D290D9DC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97E0C057-4E48-001C-037D-D99C1A8B7EE5}"/>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BC1FD22-16FE-B835-4895-C54D9BE87353}"/>
              </a:ext>
            </a:extLst>
          </p:cNvPr>
          <p:cNvSpPr>
            <a:spLocks noGrp="1"/>
          </p:cNvSpPr>
          <p:nvPr>
            <p:ph type="dt" sz="half" idx="10"/>
          </p:nvPr>
        </p:nvSpPr>
        <p:spPr/>
        <p:txBody>
          <a:bodyPr/>
          <a:lstStyle/>
          <a:p>
            <a:fld id="{803C3F5A-4137-4C26-BE39-223A097157E5}" type="datetime1">
              <a:rPr lang="de-DE" smtClean="0"/>
              <a:t>22.01.2024</a:t>
            </a:fld>
            <a:endParaRPr lang="de-DE"/>
          </a:p>
        </p:txBody>
      </p:sp>
      <p:sp>
        <p:nvSpPr>
          <p:cNvPr id="5" name="Fußzeilenplatzhalter 4">
            <a:extLst>
              <a:ext uri="{FF2B5EF4-FFF2-40B4-BE49-F238E27FC236}">
                <a16:creationId xmlns:a16="http://schemas.microsoft.com/office/drawing/2014/main" id="{A8028375-DD15-9C61-2AF3-A729C7789E9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EBAEA7E-4825-0A4A-5138-2A3798CD6C4C}"/>
              </a:ext>
            </a:extLst>
          </p:cNvPr>
          <p:cNvSpPr>
            <a:spLocks noGrp="1"/>
          </p:cNvSpPr>
          <p:nvPr>
            <p:ph type="sldNum" sz="quarter" idx="12"/>
          </p:nvPr>
        </p:nvSpPr>
        <p:spPr/>
        <p:txBody>
          <a:bodyPr/>
          <a:lstStyle/>
          <a:p>
            <a:fld id="{AB80E92E-8471-4BDA-9106-D8A2D35785D9}" type="slidenum">
              <a:rPr lang="de-DE" smtClean="0"/>
              <a:t>‹Nr.›</a:t>
            </a:fld>
            <a:endParaRPr lang="de-DE"/>
          </a:p>
        </p:txBody>
      </p:sp>
    </p:spTree>
    <p:extLst>
      <p:ext uri="{BB962C8B-B14F-4D97-AF65-F5344CB8AC3E}">
        <p14:creationId xmlns:p14="http://schemas.microsoft.com/office/powerpoint/2010/main" val="3572517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1A5CD6D-E85F-F388-5C0F-191E6054DE9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4C54D8A4-7E28-32D0-0229-6C69873B2076}"/>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80576A3-1B52-C1E3-AE1B-BEFA9E0A62EA}"/>
              </a:ext>
            </a:extLst>
          </p:cNvPr>
          <p:cNvSpPr>
            <a:spLocks noGrp="1"/>
          </p:cNvSpPr>
          <p:nvPr>
            <p:ph type="dt" sz="half" idx="10"/>
          </p:nvPr>
        </p:nvSpPr>
        <p:spPr/>
        <p:txBody>
          <a:bodyPr/>
          <a:lstStyle/>
          <a:p>
            <a:fld id="{7E026F90-8CE4-4CE3-AAB9-FEA5C5B27FFC}" type="datetime1">
              <a:rPr lang="de-DE" smtClean="0"/>
              <a:t>22.01.2024</a:t>
            </a:fld>
            <a:endParaRPr lang="de-DE"/>
          </a:p>
        </p:txBody>
      </p:sp>
      <p:sp>
        <p:nvSpPr>
          <p:cNvPr id="5" name="Fußzeilenplatzhalter 4">
            <a:extLst>
              <a:ext uri="{FF2B5EF4-FFF2-40B4-BE49-F238E27FC236}">
                <a16:creationId xmlns:a16="http://schemas.microsoft.com/office/drawing/2014/main" id="{19AE81ED-5784-D0C8-5899-D58E14DFE02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E7AF6AE-F62B-C767-48F9-C901B8D248F0}"/>
              </a:ext>
            </a:extLst>
          </p:cNvPr>
          <p:cNvSpPr>
            <a:spLocks noGrp="1"/>
          </p:cNvSpPr>
          <p:nvPr>
            <p:ph type="sldNum" sz="quarter" idx="12"/>
          </p:nvPr>
        </p:nvSpPr>
        <p:spPr/>
        <p:txBody>
          <a:bodyPr/>
          <a:lstStyle/>
          <a:p>
            <a:fld id="{AB80E92E-8471-4BDA-9106-D8A2D35785D9}" type="slidenum">
              <a:rPr lang="de-DE" smtClean="0"/>
              <a:t>‹Nr.›</a:t>
            </a:fld>
            <a:endParaRPr lang="de-DE"/>
          </a:p>
        </p:txBody>
      </p:sp>
    </p:spTree>
    <p:extLst>
      <p:ext uri="{BB962C8B-B14F-4D97-AF65-F5344CB8AC3E}">
        <p14:creationId xmlns:p14="http://schemas.microsoft.com/office/powerpoint/2010/main" val="3478672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2EDA85-2FD2-EE1E-7211-D01C2E53872E}"/>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567ED54-3F7A-EA60-9C77-CDFFF220A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09E20B8C-8D34-70C9-467A-1E2DD52FBABB}"/>
              </a:ext>
            </a:extLst>
          </p:cNvPr>
          <p:cNvSpPr>
            <a:spLocks noGrp="1"/>
          </p:cNvSpPr>
          <p:nvPr>
            <p:ph type="dt" sz="half" idx="10"/>
          </p:nvPr>
        </p:nvSpPr>
        <p:spPr/>
        <p:txBody>
          <a:bodyPr/>
          <a:lstStyle/>
          <a:p>
            <a:fld id="{BB91803B-6442-479B-8EC0-4A4C1543B978}" type="datetime1">
              <a:rPr lang="de-DE" smtClean="0"/>
              <a:t>22.01.2024</a:t>
            </a:fld>
            <a:endParaRPr lang="de-DE"/>
          </a:p>
        </p:txBody>
      </p:sp>
      <p:sp>
        <p:nvSpPr>
          <p:cNvPr id="5" name="Fußzeilenplatzhalter 4">
            <a:extLst>
              <a:ext uri="{FF2B5EF4-FFF2-40B4-BE49-F238E27FC236}">
                <a16:creationId xmlns:a16="http://schemas.microsoft.com/office/drawing/2014/main" id="{A58AD917-F3B8-CAFE-53B6-941EC4ECC04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B2B0504-D28E-D999-C88A-304581D3F272}"/>
              </a:ext>
            </a:extLst>
          </p:cNvPr>
          <p:cNvSpPr>
            <a:spLocks noGrp="1"/>
          </p:cNvSpPr>
          <p:nvPr>
            <p:ph type="sldNum" sz="quarter" idx="12"/>
          </p:nvPr>
        </p:nvSpPr>
        <p:spPr/>
        <p:txBody>
          <a:bodyPr/>
          <a:lstStyle/>
          <a:p>
            <a:fld id="{E586AB23-AED8-4BCE-807A-B6887FFB0D9B}" type="slidenum">
              <a:rPr lang="de-DE" smtClean="0"/>
              <a:t>‹Nr.›</a:t>
            </a:fld>
            <a:endParaRPr lang="de-DE"/>
          </a:p>
        </p:txBody>
      </p:sp>
    </p:spTree>
    <p:extLst>
      <p:ext uri="{BB962C8B-B14F-4D97-AF65-F5344CB8AC3E}">
        <p14:creationId xmlns:p14="http://schemas.microsoft.com/office/powerpoint/2010/main" val="1150385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6CA25F-A17D-E470-B4A7-EA228508498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BAD030AF-C275-047D-1C8B-4417A7481E7E}"/>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54D878E-9B62-6C3D-91A2-06C06066A7E5}"/>
              </a:ext>
            </a:extLst>
          </p:cNvPr>
          <p:cNvSpPr>
            <a:spLocks noGrp="1"/>
          </p:cNvSpPr>
          <p:nvPr>
            <p:ph type="dt" sz="half" idx="10"/>
          </p:nvPr>
        </p:nvSpPr>
        <p:spPr/>
        <p:txBody>
          <a:bodyPr/>
          <a:lstStyle/>
          <a:p>
            <a:fld id="{B0448DDF-40B5-4EE4-8722-C45383FE63F1}" type="datetime1">
              <a:rPr lang="de-DE" smtClean="0"/>
              <a:t>22.01.2024</a:t>
            </a:fld>
            <a:endParaRPr lang="de-DE"/>
          </a:p>
        </p:txBody>
      </p:sp>
      <p:sp>
        <p:nvSpPr>
          <p:cNvPr id="5" name="Fußzeilenplatzhalter 4">
            <a:extLst>
              <a:ext uri="{FF2B5EF4-FFF2-40B4-BE49-F238E27FC236}">
                <a16:creationId xmlns:a16="http://schemas.microsoft.com/office/drawing/2014/main" id="{B4F60E2F-011D-8CE9-B51C-6FA55ECAF8C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907F97E-C626-93AB-1259-427F05618BAE}"/>
              </a:ext>
            </a:extLst>
          </p:cNvPr>
          <p:cNvSpPr>
            <a:spLocks noGrp="1"/>
          </p:cNvSpPr>
          <p:nvPr>
            <p:ph type="sldNum" sz="quarter" idx="12"/>
          </p:nvPr>
        </p:nvSpPr>
        <p:spPr/>
        <p:txBody>
          <a:bodyPr/>
          <a:lstStyle/>
          <a:p>
            <a:fld id="{E586AB23-AED8-4BCE-807A-B6887FFB0D9B}" type="slidenum">
              <a:rPr lang="de-DE" smtClean="0"/>
              <a:t>‹Nr.›</a:t>
            </a:fld>
            <a:endParaRPr lang="de-DE"/>
          </a:p>
        </p:txBody>
      </p:sp>
    </p:spTree>
    <p:extLst>
      <p:ext uri="{BB962C8B-B14F-4D97-AF65-F5344CB8AC3E}">
        <p14:creationId xmlns:p14="http://schemas.microsoft.com/office/powerpoint/2010/main" val="3384278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A62992-E12C-8A82-8E60-83DC2E7EE3A8}"/>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B338DF40-5C81-BB41-881C-2DAD5DBE5E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D342F63-0383-0C49-F334-327EDF14302E}"/>
              </a:ext>
            </a:extLst>
          </p:cNvPr>
          <p:cNvSpPr>
            <a:spLocks noGrp="1"/>
          </p:cNvSpPr>
          <p:nvPr>
            <p:ph type="dt" sz="half" idx="10"/>
          </p:nvPr>
        </p:nvSpPr>
        <p:spPr/>
        <p:txBody>
          <a:bodyPr/>
          <a:lstStyle/>
          <a:p>
            <a:fld id="{58886BF1-62E8-4B98-8A38-3AE503087CB1}" type="datetime1">
              <a:rPr lang="de-DE" smtClean="0"/>
              <a:t>22.01.2024</a:t>
            </a:fld>
            <a:endParaRPr lang="de-DE"/>
          </a:p>
        </p:txBody>
      </p:sp>
      <p:sp>
        <p:nvSpPr>
          <p:cNvPr id="5" name="Fußzeilenplatzhalter 4">
            <a:extLst>
              <a:ext uri="{FF2B5EF4-FFF2-40B4-BE49-F238E27FC236}">
                <a16:creationId xmlns:a16="http://schemas.microsoft.com/office/drawing/2014/main" id="{86AE8B06-5718-2D3A-5357-F33EB596129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ED9B2FE-3F90-629F-3E00-DEF7D6D5401B}"/>
              </a:ext>
            </a:extLst>
          </p:cNvPr>
          <p:cNvSpPr>
            <a:spLocks noGrp="1"/>
          </p:cNvSpPr>
          <p:nvPr>
            <p:ph type="sldNum" sz="quarter" idx="12"/>
          </p:nvPr>
        </p:nvSpPr>
        <p:spPr/>
        <p:txBody>
          <a:bodyPr/>
          <a:lstStyle/>
          <a:p>
            <a:fld id="{E586AB23-AED8-4BCE-807A-B6887FFB0D9B}" type="slidenum">
              <a:rPr lang="de-DE" smtClean="0"/>
              <a:t>‹Nr.›</a:t>
            </a:fld>
            <a:endParaRPr lang="de-DE"/>
          </a:p>
        </p:txBody>
      </p:sp>
    </p:spTree>
    <p:extLst>
      <p:ext uri="{BB962C8B-B14F-4D97-AF65-F5344CB8AC3E}">
        <p14:creationId xmlns:p14="http://schemas.microsoft.com/office/powerpoint/2010/main" val="2912440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40FB79-E644-6474-A946-39834EF6B9B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F96B5F84-E0FA-70D9-0511-0FBC1700336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2B077A2-DE28-09F6-9BCC-FD57464F20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5DB866D8-CC57-52DC-525A-420945CA20A6}"/>
              </a:ext>
            </a:extLst>
          </p:cNvPr>
          <p:cNvSpPr>
            <a:spLocks noGrp="1"/>
          </p:cNvSpPr>
          <p:nvPr>
            <p:ph type="dt" sz="half" idx="10"/>
          </p:nvPr>
        </p:nvSpPr>
        <p:spPr/>
        <p:txBody>
          <a:bodyPr/>
          <a:lstStyle/>
          <a:p>
            <a:fld id="{527E7AAB-35E1-4A08-82F0-59D4457C3FBA}" type="datetime1">
              <a:rPr lang="de-DE" smtClean="0"/>
              <a:t>22.01.2024</a:t>
            </a:fld>
            <a:endParaRPr lang="de-DE"/>
          </a:p>
        </p:txBody>
      </p:sp>
      <p:sp>
        <p:nvSpPr>
          <p:cNvPr id="6" name="Fußzeilenplatzhalter 5">
            <a:extLst>
              <a:ext uri="{FF2B5EF4-FFF2-40B4-BE49-F238E27FC236}">
                <a16:creationId xmlns:a16="http://schemas.microsoft.com/office/drawing/2014/main" id="{C10D4B37-8112-D2E5-A362-F9FA2652A27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C09F497-0397-B3B1-538C-8DAAA7AA6A53}"/>
              </a:ext>
            </a:extLst>
          </p:cNvPr>
          <p:cNvSpPr>
            <a:spLocks noGrp="1"/>
          </p:cNvSpPr>
          <p:nvPr>
            <p:ph type="sldNum" sz="quarter" idx="12"/>
          </p:nvPr>
        </p:nvSpPr>
        <p:spPr/>
        <p:txBody>
          <a:bodyPr/>
          <a:lstStyle/>
          <a:p>
            <a:fld id="{E586AB23-AED8-4BCE-807A-B6887FFB0D9B}" type="slidenum">
              <a:rPr lang="de-DE" smtClean="0"/>
              <a:t>‹Nr.›</a:t>
            </a:fld>
            <a:endParaRPr lang="de-DE"/>
          </a:p>
        </p:txBody>
      </p:sp>
    </p:spTree>
    <p:extLst>
      <p:ext uri="{BB962C8B-B14F-4D97-AF65-F5344CB8AC3E}">
        <p14:creationId xmlns:p14="http://schemas.microsoft.com/office/powerpoint/2010/main" val="2043644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1EC199-D544-20F6-9434-F4074E16F56D}"/>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63179C73-47FD-0EE2-DB52-CB0C3D5091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D97696DB-C230-8D99-DCF8-0533E8333EBD}"/>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464E86F2-AC1B-3769-EE2F-EB7AE9ED2B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A5374606-F816-86DC-C216-E6A52E85C19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CD88C28F-5991-A01F-A7F7-FEA7CDB7C183}"/>
              </a:ext>
            </a:extLst>
          </p:cNvPr>
          <p:cNvSpPr>
            <a:spLocks noGrp="1"/>
          </p:cNvSpPr>
          <p:nvPr>
            <p:ph type="dt" sz="half" idx="10"/>
          </p:nvPr>
        </p:nvSpPr>
        <p:spPr/>
        <p:txBody>
          <a:bodyPr/>
          <a:lstStyle/>
          <a:p>
            <a:fld id="{D9DCC1A9-27BA-4B01-A935-E2E70D74401C}" type="datetime1">
              <a:rPr lang="de-DE" smtClean="0"/>
              <a:t>22.01.2024</a:t>
            </a:fld>
            <a:endParaRPr lang="de-DE"/>
          </a:p>
        </p:txBody>
      </p:sp>
      <p:sp>
        <p:nvSpPr>
          <p:cNvPr id="8" name="Fußzeilenplatzhalter 7">
            <a:extLst>
              <a:ext uri="{FF2B5EF4-FFF2-40B4-BE49-F238E27FC236}">
                <a16:creationId xmlns:a16="http://schemas.microsoft.com/office/drawing/2014/main" id="{85B463EC-DDD6-6848-554B-245438949BE0}"/>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3BFE242A-35E2-7B04-BFCA-A72409EB71C1}"/>
              </a:ext>
            </a:extLst>
          </p:cNvPr>
          <p:cNvSpPr>
            <a:spLocks noGrp="1"/>
          </p:cNvSpPr>
          <p:nvPr>
            <p:ph type="sldNum" sz="quarter" idx="12"/>
          </p:nvPr>
        </p:nvSpPr>
        <p:spPr/>
        <p:txBody>
          <a:bodyPr/>
          <a:lstStyle/>
          <a:p>
            <a:fld id="{E586AB23-AED8-4BCE-807A-B6887FFB0D9B}" type="slidenum">
              <a:rPr lang="de-DE" smtClean="0"/>
              <a:t>‹Nr.›</a:t>
            </a:fld>
            <a:endParaRPr lang="de-DE"/>
          </a:p>
        </p:txBody>
      </p:sp>
    </p:spTree>
    <p:extLst>
      <p:ext uri="{BB962C8B-B14F-4D97-AF65-F5344CB8AC3E}">
        <p14:creationId xmlns:p14="http://schemas.microsoft.com/office/powerpoint/2010/main" val="711157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1747FF-B837-EA99-6FAC-13C6D604A9D5}"/>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BB64F99-3D47-1051-6222-3A3086A4D21A}"/>
              </a:ext>
            </a:extLst>
          </p:cNvPr>
          <p:cNvSpPr>
            <a:spLocks noGrp="1"/>
          </p:cNvSpPr>
          <p:nvPr>
            <p:ph type="dt" sz="half" idx="10"/>
          </p:nvPr>
        </p:nvSpPr>
        <p:spPr/>
        <p:txBody>
          <a:bodyPr/>
          <a:lstStyle/>
          <a:p>
            <a:fld id="{032004C1-9DCB-4FCA-B0E3-7F6C09D25F16}" type="datetime1">
              <a:rPr lang="de-DE" smtClean="0"/>
              <a:t>22.01.2024</a:t>
            </a:fld>
            <a:endParaRPr lang="de-DE"/>
          </a:p>
        </p:txBody>
      </p:sp>
      <p:sp>
        <p:nvSpPr>
          <p:cNvPr id="4" name="Fußzeilenplatzhalter 3">
            <a:extLst>
              <a:ext uri="{FF2B5EF4-FFF2-40B4-BE49-F238E27FC236}">
                <a16:creationId xmlns:a16="http://schemas.microsoft.com/office/drawing/2014/main" id="{41CB6B3F-59AC-F6BE-1279-6131F80665DA}"/>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B77FDD8-1100-6778-95A7-0BC50C9509D8}"/>
              </a:ext>
            </a:extLst>
          </p:cNvPr>
          <p:cNvSpPr>
            <a:spLocks noGrp="1"/>
          </p:cNvSpPr>
          <p:nvPr>
            <p:ph type="sldNum" sz="quarter" idx="12"/>
          </p:nvPr>
        </p:nvSpPr>
        <p:spPr/>
        <p:txBody>
          <a:bodyPr/>
          <a:lstStyle/>
          <a:p>
            <a:fld id="{E586AB23-AED8-4BCE-807A-B6887FFB0D9B}" type="slidenum">
              <a:rPr lang="de-DE" smtClean="0"/>
              <a:t>‹Nr.›</a:t>
            </a:fld>
            <a:endParaRPr lang="de-DE"/>
          </a:p>
        </p:txBody>
      </p:sp>
    </p:spTree>
    <p:extLst>
      <p:ext uri="{BB962C8B-B14F-4D97-AF65-F5344CB8AC3E}">
        <p14:creationId xmlns:p14="http://schemas.microsoft.com/office/powerpoint/2010/main" val="38741542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B6FC1D8-4E62-2E78-DEFE-88DEAF14439A}"/>
              </a:ext>
            </a:extLst>
          </p:cNvPr>
          <p:cNvSpPr>
            <a:spLocks noGrp="1"/>
          </p:cNvSpPr>
          <p:nvPr>
            <p:ph type="dt" sz="half" idx="10"/>
          </p:nvPr>
        </p:nvSpPr>
        <p:spPr/>
        <p:txBody>
          <a:bodyPr/>
          <a:lstStyle/>
          <a:p>
            <a:fld id="{1A268A31-76B3-4215-8D73-651EA2A4AF10}" type="datetime1">
              <a:rPr lang="de-DE" smtClean="0"/>
              <a:t>22.01.2024</a:t>
            </a:fld>
            <a:endParaRPr lang="de-DE"/>
          </a:p>
        </p:txBody>
      </p:sp>
      <p:sp>
        <p:nvSpPr>
          <p:cNvPr id="3" name="Fußzeilenplatzhalter 2">
            <a:extLst>
              <a:ext uri="{FF2B5EF4-FFF2-40B4-BE49-F238E27FC236}">
                <a16:creationId xmlns:a16="http://schemas.microsoft.com/office/drawing/2014/main" id="{EAF89E4A-95D5-DECF-9CF3-27060CE4872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8CD1238-F89C-9239-CBAD-0141C7DE2A5C}"/>
              </a:ext>
            </a:extLst>
          </p:cNvPr>
          <p:cNvSpPr>
            <a:spLocks noGrp="1"/>
          </p:cNvSpPr>
          <p:nvPr>
            <p:ph type="sldNum" sz="quarter" idx="12"/>
          </p:nvPr>
        </p:nvSpPr>
        <p:spPr/>
        <p:txBody>
          <a:bodyPr/>
          <a:lstStyle/>
          <a:p>
            <a:fld id="{E586AB23-AED8-4BCE-807A-B6887FFB0D9B}" type="slidenum">
              <a:rPr lang="de-DE" smtClean="0"/>
              <a:t>‹Nr.›</a:t>
            </a:fld>
            <a:endParaRPr lang="de-DE"/>
          </a:p>
        </p:txBody>
      </p:sp>
    </p:spTree>
    <p:extLst>
      <p:ext uri="{BB962C8B-B14F-4D97-AF65-F5344CB8AC3E}">
        <p14:creationId xmlns:p14="http://schemas.microsoft.com/office/powerpoint/2010/main" val="1556903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F7ED32-A044-D066-8A69-D1AEB467668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D8DD1E9F-C231-E850-707B-A51BC108B8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617332AD-7BA8-87B0-44B8-97C6830D96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AE0BCEB-606B-2BE3-6057-C7A0B28E446C}"/>
              </a:ext>
            </a:extLst>
          </p:cNvPr>
          <p:cNvSpPr>
            <a:spLocks noGrp="1"/>
          </p:cNvSpPr>
          <p:nvPr>
            <p:ph type="dt" sz="half" idx="10"/>
          </p:nvPr>
        </p:nvSpPr>
        <p:spPr/>
        <p:txBody>
          <a:bodyPr/>
          <a:lstStyle/>
          <a:p>
            <a:fld id="{3B8D4C77-32C8-48F3-9F6B-EBE793B43E65}" type="datetime1">
              <a:rPr lang="de-DE" smtClean="0"/>
              <a:t>22.01.2024</a:t>
            </a:fld>
            <a:endParaRPr lang="de-DE"/>
          </a:p>
        </p:txBody>
      </p:sp>
      <p:sp>
        <p:nvSpPr>
          <p:cNvPr id="6" name="Fußzeilenplatzhalter 5">
            <a:extLst>
              <a:ext uri="{FF2B5EF4-FFF2-40B4-BE49-F238E27FC236}">
                <a16:creationId xmlns:a16="http://schemas.microsoft.com/office/drawing/2014/main" id="{63E5D653-2908-C3CF-42AB-A856D4557FF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C4F896B-7E4F-2E60-F553-A73ACD2B0C6B}"/>
              </a:ext>
            </a:extLst>
          </p:cNvPr>
          <p:cNvSpPr>
            <a:spLocks noGrp="1"/>
          </p:cNvSpPr>
          <p:nvPr>
            <p:ph type="sldNum" sz="quarter" idx="12"/>
          </p:nvPr>
        </p:nvSpPr>
        <p:spPr/>
        <p:txBody>
          <a:bodyPr/>
          <a:lstStyle/>
          <a:p>
            <a:fld id="{E586AB23-AED8-4BCE-807A-B6887FFB0D9B}" type="slidenum">
              <a:rPr lang="de-DE" smtClean="0"/>
              <a:t>‹Nr.›</a:t>
            </a:fld>
            <a:endParaRPr lang="de-DE"/>
          </a:p>
        </p:txBody>
      </p:sp>
    </p:spTree>
    <p:extLst>
      <p:ext uri="{BB962C8B-B14F-4D97-AF65-F5344CB8AC3E}">
        <p14:creationId xmlns:p14="http://schemas.microsoft.com/office/powerpoint/2010/main" val="1519052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021AB1-3C40-E1B2-57AB-1BD8279EC2E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CA81637-88E8-3459-DBF4-3FAED77A20A9}"/>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83971E3-2ADC-17D5-2D83-7090895349D3}"/>
              </a:ext>
            </a:extLst>
          </p:cNvPr>
          <p:cNvSpPr>
            <a:spLocks noGrp="1"/>
          </p:cNvSpPr>
          <p:nvPr>
            <p:ph type="dt" sz="half" idx="10"/>
          </p:nvPr>
        </p:nvSpPr>
        <p:spPr/>
        <p:txBody>
          <a:bodyPr/>
          <a:lstStyle/>
          <a:p>
            <a:fld id="{D4B69F37-0CE0-4DE9-AECC-7556335BAA77}" type="datetime1">
              <a:rPr lang="de-DE" smtClean="0"/>
              <a:t>22.01.2024</a:t>
            </a:fld>
            <a:endParaRPr lang="de-DE"/>
          </a:p>
        </p:txBody>
      </p:sp>
      <p:sp>
        <p:nvSpPr>
          <p:cNvPr id="5" name="Fußzeilenplatzhalter 4">
            <a:extLst>
              <a:ext uri="{FF2B5EF4-FFF2-40B4-BE49-F238E27FC236}">
                <a16:creationId xmlns:a16="http://schemas.microsoft.com/office/drawing/2014/main" id="{4E402C0F-7990-7755-8E00-2648C977F12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1E85721-738C-065B-D3D5-3CAD9E430CD1}"/>
              </a:ext>
            </a:extLst>
          </p:cNvPr>
          <p:cNvSpPr>
            <a:spLocks noGrp="1"/>
          </p:cNvSpPr>
          <p:nvPr>
            <p:ph type="sldNum" sz="quarter" idx="12"/>
          </p:nvPr>
        </p:nvSpPr>
        <p:spPr/>
        <p:txBody>
          <a:bodyPr/>
          <a:lstStyle/>
          <a:p>
            <a:fld id="{AB80E92E-8471-4BDA-9106-D8A2D35785D9}" type="slidenum">
              <a:rPr lang="de-DE" smtClean="0"/>
              <a:t>‹Nr.›</a:t>
            </a:fld>
            <a:endParaRPr lang="de-DE"/>
          </a:p>
        </p:txBody>
      </p:sp>
    </p:spTree>
    <p:extLst>
      <p:ext uri="{BB962C8B-B14F-4D97-AF65-F5344CB8AC3E}">
        <p14:creationId xmlns:p14="http://schemas.microsoft.com/office/powerpoint/2010/main" val="33768692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482B63-A962-A607-A190-427918C37BC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D523539A-9698-B1AA-9D4F-E88104586F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F6B3FB63-DAD5-22FE-583E-09F2996FA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38C6C77-13EC-D9A6-A80B-22F720793CCE}"/>
              </a:ext>
            </a:extLst>
          </p:cNvPr>
          <p:cNvSpPr>
            <a:spLocks noGrp="1"/>
          </p:cNvSpPr>
          <p:nvPr>
            <p:ph type="dt" sz="half" idx="10"/>
          </p:nvPr>
        </p:nvSpPr>
        <p:spPr/>
        <p:txBody>
          <a:bodyPr/>
          <a:lstStyle/>
          <a:p>
            <a:fld id="{8704B332-5D3B-4A8A-A835-9A5AC47FD453}" type="datetime1">
              <a:rPr lang="de-DE" smtClean="0"/>
              <a:t>22.01.2024</a:t>
            </a:fld>
            <a:endParaRPr lang="de-DE"/>
          </a:p>
        </p:txBody>
      </p:sp>
      <p:sp>
        <p:nvSpPr>
          <p:cNvPr id="6" name="Fußzeilenplatzhalter 5">
            <a:extLst>
              <a:ext uri="{FF2B5EF4-FFF2-40B4-BE49-F238E27FC236}">
                <a16:creationId xmlns:a16="http://schemas.microsoft.com/office/drawing/2014/main" id="{6EF1C891-954D-6F77-FBF5-D8685214C84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DBD083B-F28B-DAC9-7C9C-78F144674273}"/>
              </a:ext>
            </a:extLst>
          </p:cNvPr>
          <p:cNvSpPr>
            <a:spLocks noGrp="1"/>
          </p:cNvSpPr>
          <p:nvPr>
            <p:ph type="sldNum" sz="quarter" idx="12"/>
          </p:nvPr>
        </p:nvSpPr>
        <p:spPr/>
        <p:txBody>
          <a:bodyPr/>
          <a:lstStyle/>
          <a:p>
            <a:fld id="{E586AB23-AED8-4BCE-807A-B6887FFB0D9B}" type="slidenum">
              <a:rPr lang="de-DE" smtClean="0"/>
              <a:t>‹Nr.›</a:t>
            </a:fld>
            <a:endParaRPr lang="de-DE"/>
          </a:p>
        </p:txBody>
      </p:sp>
    </p:spTree>
    <p:extLst>
      <p:ext uri="{BB962C8B-B14F-4D97-AF65-F5344CB8AC3E}">
        <p14:creationId xmlns:p14="http://schemas.microsoft.com/office/powerpoint/2010/main" val="20387028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09B768-25DC-A82E-0213-938CBD4DDB3A}"/>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92F832C1-02EA-71A6-B1AC-1A45801DC1C5}"/>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42F282A-89C1-AF22-4BDA-9CC0F49448E8}"/>
              </a:ext>
            </a:extLst>
          </p:cNvPr>
          <p:cNvSpPr>
            <a:spLocks noGrp="1"/>
          </p:cNvSpPr>
          <p:nvPr>
            <p:ph type="dt" sz="half" idx="10"/>
          </p:nvPr>
        </p:nvSpPr>
        <p:spPr/>
        <p:txBody>
          <a:bodyPr/>
          <a:lstStyle/>
          <a:p>
            <a:fld id="{B7F1CA99-96E3-4050-947F-B6C6F0A30C77}" type="datetime1">
              <a:rPr lang="de-DE" smtClean="0"/>
              <a:t>22.01.2024</a:t>
            </a:fld>
            <a:endParaRPr lang="de-DE"/>
          </a:p>
        </p:txBody>
      </p:sp>
      <p:sp>
        <p:nvSpPr>
          <p:cNvPr id="5" name="Fußzeilenplatzhalter 4">
            <a:extLst>
              <a:ext uri="{FF2B5EF4-FFF2-40B4-BE49-F238E27FC236}">
                <a16:creationId xmlns:a16="http://schemas.microsoft.com/office/drawing/2014/main" id="{AA6E83B2-526D-FB93-D363-BBCA95AF8FA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54934C5-B208-5682-3C1F-8D27407496E9}"/>
              </a:ext>
            </a:extLst>
          </p:cNvPr>
          <p:cNvSpPr>
            <a:spLocks noGrp="1"/>
          </p:cNvSpPr>
          <p:nvPr>
            <p:ph type="sldNum" sz="quarter" idx="12"/>
          </p:nvPr>
        </p:nvSpPr>
        <p:spPr/>
        <p:txBody>
          <a:bodyPr/>
          <a:lstStyle/>
          <a:p>
            <a:fld id="{E586AB23-AED8-4BCE-807A-B6887FFB0D9B}" type="slidenum">
              <a:rPr lang="de-DE" smtClean="0"/>
              <a:t>‹Nr.›</a:t>
            </a:fld>
            <a:endParaRPr lang="de-DE"/>
          </a:p>
        </p:txBody>
      </p:sp>
    </p:spTree>
    <p:extLst>
      <p:ext uri="{BB962C8B-B14F-4D97-AF65-F5344CB8AC3E}">
        <p14:creationId xmlns:p14="http://schemas.microsoft.com/office/powerpoint/2010/main" val="4110665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5B25AB1-F836-AE7A-2B47-08D962E213A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5956D13-653C-33F5-8133-6780BBF7BBD7}"/>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A6074F-FC26-9596-4D68-9849B934B064}"/>
              </a:ext>
            </a:extLst>
          </p:cNvPr>
          <p:cNvSpPr>
            <a:spLocks noGrp="1"/>
          </p:cNvSpPr>
          <p:nvPr>
            <p:ph type="dt" sz="half" idx="10"/>
          </p:nvPr>
        </p:nvSpPr>
        <p:spPr/>
        <p:txBody>
          <a:bodyPr/>
          <a:lstStyle/>
          <a:p>
            <a:fld id="{60F1411E-3C0F-4F28-86F3-2C166AA39535}" type="datetime1">
              <a:rPr lang="de-DE" smtClean="0"/>
              <a:t>22.01.2024</a:t>
            </a:fld>
            <a:endParaRPr lang="de-DE"/>
          </a:p>
        </p:txBody>
      </p:sp>
      <p:sp>
        <p:nvSpPr>
          <p:cNvPr id="5" name="Fußzeilenplatzhalter 4">
            <a:extLst>
              <a:ext uri="{FF2B5EF4-FFF2-40B4-BE49-F238E27FC236}">
                <a16:creationId xmlns:a16="http://schemas.microsoft.com/office/drawing/2014/main" id="{2AB7D21E-13A7-A9FD-8415-5E81E93B652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EF708E8-17C4-7B5B-C973-B57FCFC4BC38}"/>
              </a:ext>
            </a:extLst>
          </p:cNvPr>
          <p:cNvSpPr>
            <a:spLocks noGrp="1"/>
          </p:cNvSpPr>
          <p:nvPr>
            <p:ph type="sldNum" sz="quarter" idx="12"/>
          </p:nvPr>
        </p:nvSpPr>
        <p:spPr/>
        <p:txBody>
          <a:bodyPr/>
          <a:lstStyle/>
          <a:p>
            <a:fld id="{E586AB23-AED8-4BCE-807A-B6887FFB0D9B}" type="slidenum">
              <a:rPr lang="de-DE" smtClean="0"/>
              <a:t>‹Nr.›</a:t>
            </a:fld>
            <a:endParaRPr lang="de-DE"/>
          </a:p>
        </p:txBody>
      </p:sp>
    </p:spTree>
    <p:extLst>
      <p:ext uri="{BB962C8B-B14F-4D97-AF65-F5344CB8AC3E}">
        <p14:creationId xmlns:p14="http://schemas.microsoft.com/office/powerpoint/2010/main" val="3937238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8467DA-0C62-C9A8-F622-C884504B7325}"/>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E5093F06-2395-2F9A-DEDC-11E3AE0347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E24D8C52-4EA3-6AD6-CA2E-F992630DC4B5}"/>
              </a:ext>
            </a:extLst>
          </p:cNvPr>
          <p:cNvSpPr>
            <a:spLocks noGrp="1"/>
          </p:cNvSpPr>
          <p:nvPr>
            <p:ph type="dt" sz="half" idx="10"/>
          </p:nvPr>
        </p:nvSpPr>
        <p:spPr/>
        <p:txBody>
          <a:bodyPr/>
          <a:lstStyle/>
          <a:p>
            <a:fld id="{A562A132-9FFB-49F7-B393-6D2FC90BC31D}" type="datetime1">
              <a:rPr lang="de-DE" smtClean="0"/>
              <a:t>22.01.2024</a:t>
            </a:fld>
            <a:endParaRPr lang="de-DE"/>
          </a:p>
        </p:txBody>
      </p:sp>
      <p:sp>
        <p:nvSpPr>
          <p:cNvPr id="5" name="Fußzeilenplatzhalter 4">
            <a:extLst>
              <a:ext uri="{FF2B5EF4-FFF2-40B4-BE49-F238E27FC236}">
                <a16:creationId xmlns:a16="http://schemas.microsoft.com/office/drawing/2014/main" id="{0B262E29-176D-F9BB-F69D-605F9BFC368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953F5D3-646B-836B-55D1-F5410707A0A6}"/>
              </a:ext>
            </a:extLst>
          </p:cNvPr>
          <p:cNvSpPr>
            <a:spLocks noGrp="1"/>
          </p:cNvSpPr>
          <p:nvPr>
            <p:ph type="sldNum" sz="quarter" idx="12"/>
          </p:nvPr>
        </p:nvSpPr>
        <p:spPr/>
        <p:txBody>
          <a:bodyPr/>
          <a:lstStyle/>
          <a:p>
            <a:fld id="{AB80E92E-8471-4BDA-9106-D8A2D35785D9}" type="slidenum">
              <a:rPr lang="de-DE" smtClean="0"/>
              <a:t>‹Nr.›</a:t>
            </a:fld>
            <a:endParaRPr lang="de-DE"/>
          </a:p>
        </p:txBody>
      </p:sp>
    </p:spTree>
    <p:extLst>
      <p:ext uri="{BB962C8B-B14F-4D97-AF65-F5344CB8AC3E}">
        <p14:creationId xmlns:p14="http://schemas.microsoft.com/office/powerpoint/2010/main" val="1290347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6C8AC4-9F94-F5F0-D9A4-9F046892C81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0416FC8-F023-61B3-A8A4-15661FD19478}"/>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852D4751-10B5-E30C-3657-AA8DCAB6CFD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3A29DA8B-820E-6D65-1850-34BBDEBD1F07}"/>
              </a:ext>
            </a:extLst>
          </p:cNvPr>
          <p:cNvSpPr>
            <a:spLocks noGrp="1"/>
          </p:cNvSpPr>
          <p:nvPr>
            <p:ph type="dt" sz="half" idx="10"/>
          </p:nvPr>
        </p:nvSpPr>
        <p:spPr/>
        <p:txBody>
          <a:bodyPr/>
          <a:lstStyle/>
          <a:p>
            <a:fld id="{8549EC49-406E-4036-A9F7-2DFF097CC697}" type="datetime1">
              <a:rPr lang="de-DE" smtClean="0"/>
              <a:t>22.01.2024</a:t>
            </a:fld>
            <a:endParaRPr lang="de-DE"/>
          </a:p>
        </p:txBody>
      </p:sp>
      <p:sp>
        <p:nvSpPr>
          <p:cNvPr id="6" name="Fußzeilenplatzhalter 5">
            <a:extLst>
              <a:ext uri="{FF2B5EF4-FFF2-40B4-BE49-F238E27FC236}">
                <a16:creationId xmlns:a16="http://schemas.microsoft.com/office/drawing/2014/main" id="{F720A6C9-E3DA-2DAA-9892-1AC2AAD608D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8562639-4507-4FA4-EC0A-152EC20D5726}"/>
              </a:ext>
            </a:extLst>
          </p:cNvPr>
          <p:cNvSpPr>
            <a:spLocks noGrp="1"/>
          </p:cNvSpPr>
          <p:nvPr>
            <p:ph type="sldNum" sz="quarter" idx="12"/>
          </p:nvPr>
        </p:nvSpPr>
        <p:spPr/>
        <p:txBody>
          <a:bodyPr/>
          <a:lstStyle/>
          <a:p>
            <a:fld id="{AB80E92E-8471-4BDA-9106-D8A2D35785D9}" type="slidenum">
              <a:rPr lang="de-DE" smtClean="0"/>
              <a:t>‹Nr.›</a:t>
            </a:fld>
            <a:endParaRPr lang="de-DE"/>
          </a:p>
        </p:txBody>
      </p:sp>
    </p:spTree>
    <p:extLst>
      <p:ext uri="{BB962C8B-B14F-4D97-AF65-F5344CB8AC3E}">
        <p14:creationId xmlns:p14="http://schemas.microsoft.com/office/powerpoint/2010/main" val="3655081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B615BB-A3D7-6F48-3B57-E471A0556EB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4947922D-071B-CD0D-8BB0-93138D13AD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D0E8BB96-39E3-7CD9-06BB-C30889964AE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7E6EE3A-B2C9-7429-6EC9-0C2E10D003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ECED1311-B8B3-FA61-9B13-BBCC46B3956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4BBA92C6-42E4-F84C-05A7-FCAE9EAA1687}"/>
              </a:ext>
            </a:extLst>
          </p:cNvPr>
          <p:cNvSpPr>
            <a:spLocks noGrp="1"/>
          </p:cNvSpPr>
          <p:nvPr>
            <p:ph type="dt" sz="half" idx="10"/>
          </p:nvPr>
        </p:nvSpPr>
        <p:spPr/>
        <p:txBody>
          <a:bodyPr/>
          <a:lstStyle/>
          <a:p>
            <a:fld id="{5EE50DD8-AABB-40F2-A2D0-E4302988AF6D}" type="datetime1">
              <a:rPr lang="de-DE" smtClean="0"/>
              <a:t>22.01.2024</a:t>
            </a:fld>
            <a:endParaRPr lang="de-DE"/>
          </a:p>
        </p:txBody>
      </p:sp>
      <p:sp>
        <p:nvSpPr>
          <p:cNvPr id="8" name="Fußzeilenplatzhalter 7">
            <a:extLst>
              <a:ext uri="{FF2B5EF4-FFF2-40B4-BE49-F238E27FC236}">
                <a16:creationId xmlns:a16="http://schemas.microsoft.com/office/drawing/2014/main" id="{84FC323D-E88D-C3BF-32FB-A2529ADE430D}"/>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5A372EF-DC35-885B-628B-37905A83CDCB}"/>
              </a:ext>
            </a:extLst>
          </p:cNvPr>
          <p:cNvSpPr>
            <a:spLocks noGrp="1"/>
          </p:cNvSpPr>
          <p:nvPr>
            <p:ph type="sldNum" sz="quarter" idx="12"/>
          </p:nvPr>
        </p:nvSpPr>
        <p:spPr/>
        <p:txBody>
          <a:bodyPr/>
          <a:lstStyle/>
          <a:p>
            <a:fld id="{AB80E92E-8471-4BDA-9106-D8A2D35785D9}" type="slidenum">
              <a:rPr lang="de-DE" smtClean="0"/>
              <a:t>‹Nr.›</a:t>
            </a:fld>
            <a:endParaRPr lang="de-DE"/>
          </a:p>
        </p:txBody>
      </p:sp>
    </p:spTree>
    <p:extLst>
      <p:ext uri="{BB962C8B-B14F-4D97-AF65-F5344CB8AC3E}">
        <p14:creationId xmlns:p14="http://schemas.microsoft.com/office/powerpoint/2010/main" val="1000179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7CF4D0-7A83-876A-D75D-ACFB434DA075}"/>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A4C8A937-7CF8-2746-BA40-4F25C363C88C}"/>
              </a:ext>
            </a:extLst>
          </p:cNvPr>
          <p:cNvSpPr>
            <a:spLocks noGrp="1"/>
          </p:cNvSpPr>
          <p:nvPr>
            <p:ph type="dt" sz="half" idx="10"/>
          </p:nvPr>
        </p:nvSpPr>
        <p:spPr/>
        <p:txBody>
          <a:bodyPr/>
          <a:lstStyle/>
          <a:p>
            <a:fld id="{ECB3B423-B7F8-446C-AA01-9DBFD3027FC7}" type="datetime1">
              <a:rPr lang="de-DE" smtClean="0"/>
              <a:t>22.01.2024</a:t>
            </a:fld>
            <a:endParaRPr lang="de-DE"/>
          </a:p>
        </p:txBody>
      </p:sp>
      <p:sp>
        <p:nvSpPr>
          <p:cNvPr id="4" name="Fußzeilenplatzhalter 3">
            <a:extLst>
              <a:ext uri="{FF2B5EF4-FFF2-40B4-BE49-F238E27FC236}">
                <a16:creationId xmlns:a16="http://schemas.microsoft.com/office/drawing/2014/main" id="{F251642D-A2EB-98E9-AE3A-19595975122A}"/>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0269EE5B-14BC-3F33-D5B1-06A7820E126A}"/>
              </a:ext>
            </a:extLst>
          </p:cNvPr>
          <p:cNvSpPr>
            <a:spLocks noGrp="1"/>
          </p:cNvSpPr>
          <p:nvPr>
            <p:ph type="sldNum" sz="quarter" idx="12"/>
          </p:nvPr>
        </p:nvSpPr>
        <p:spPr/>
        <p:txBody>
          <a:bodyPr/>
          <a:lstStyle/>
          <a:p>
            <a:fld id="{AB80E92E-8471-4BDA-9106-D8A2D35785D9}" type="slidenum">
              <a:rPr lang="de-DE" smtClean="0"/>
              <a:t>‹Nr.›</a:t>
            </a:fld>
            <a:endParaRPr lang="de-DE"/>
          </a:p>
        </p:txBody>
      </p:sp>
    </p:spTree>
    <p:extLst>
      <p:ext uri="{BB962C8B-B14F-4D97-AF65-F5344CB8AC3E}">
        <p14:creationId xmlns:p14="http://schemas.microsoft.com/office/powerpoint/2010/main" val="1840507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D127B46-72D6-15CA-77B7-CF3CB1D41856}"/>
              </a:ext>
            </a:extLst>
          </p:cNvPr>
          <p:cNvSpPr>
            <a:spLocks noGrp="1"/>
          </p:cNvSpPr>
          <p:nvPr>
            <p:ph type="dt" sz="half" idx="10"/>
          </p:nvPr>
        </p:nvSpPr>
        <p:spPr/>
        <p:txBody>
          <a:bodyPr/>
          <a:lstStyle/>
          <a:p>
            <a:fld id="{7733A398-F003-41CF-BD1F-FE5AB340BB3F}" type="datetime1">
              <a:rPr lang="de-DE" smtClean="0"/>
              <a:t>22.01.2024</a:t>
            </a:fld>
            <a:endParaRPr lang="de-DE"/>
          </a:p>
        </p:txBody>
      </p:sp>
      <p:sp>
        <p:nvSpPr>
          <p:cNvPr id="3" name="Fußzeilenplatzhalter 2">
            <a:extLst>
              <a:ext uri="{FF2B5EF4-FFF2-40B4-BE49-F238E27FC236}">
                <a16:creationId xmlns:a16="http://schemas.microsoft.com/office/drawing/2014/main" id="{6E8AF42F-5A4D-55A4-0FC3-A62C59DB210C}"/>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EC49B823-DAFA-A32E-B5CA-5519A216DA93}"/>
              </a:ext>
            </a:extLst>
          </p:cNvPr>
          <p:cNvSpPr>
            <a:spLocks noGrp="1"/>
          </p:cNvSpPr>
          <p:nvPr>
            <p:ph type="sldNum" sz="quarter" idx="12"/>
          </p:nvPr>
        </p:nvSpPr>
        <p:spPr/>
        <p:txBody>
          <a:bodyPr/>
          <a:lstStyle/>
          <a:p>
            <a:fld id="{AB80E92E-8471-4BDA-9106-D8A2D35785D9}" type="slidenum">
              <a:rPr lang="de-DE" smtClean="0"/>
              <a:t>‹Nr.›</a:t>
            </a:fld>
            <a:endParaRPr lang="de-DE"/>
          </a:p>
        </p:txBody>
      </p:sp>
    </p:spTree>
    <p:extLst>
      <p:ext uri="{BB962C8B-B14F-4D97-AF65-F5344CB8AC3E}">
        <p14:creationId xmlns:p14="http://schemas.microsoft.com/office/powerpoint/2010/main" val="3988832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A1D6E3-F8CD-C582-DDA3-C3EAED1C604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22C54B7D-5580-187D-9EA8-1B7DFC4F3E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6EE601A-3144-B482-BF7B-63A991D0C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63D6D55-1DAE-56E5-C1F6-6306CB16A95E}"/>
              </a:ext>
            </a:extLst>
          </p:cNvPr>
          <p:cNvSpPr>
            <a:spLocks noGrp="1"/>
          </p:cNvSpPr>
          <p:nvPr>
            <p:ph type="dt" sz="half" idx="10"/>
          </p:nvPr>
        </p:nvSpPr>
        <p:spPr/>
        <p:txBody>
          <a:bodyPr/>
          <a:lstStyle/>
          <a:p>
            <a:fld id="{A9D566B3-E4DD-49E6-AA8A-6C6DA6482838}" type="datetime1">
              <a:rPr lang="de-DE" smtClean="0"/>
              <a:t>22.01.2024</a:t>
            </a:fld>
            <a:endParaRPr lang="de-DE"/>
          </a:p>
        </p:txBody>
      </p:sp>
      <p:sp>
        <p:nvSpPr>
          <p:cNvPr id="6" name="Fußzeilenplatzhalter 5">
            <a:extLst>
              <a:ext uri="{FF2B5EF4-FFF2-40B4-BE49-F238E27FC236}">
                <a16:creationId xmlns:a16="http://schemas.microsoft.com/office/drawing/2014/main" id="{7D901A28-9240-389C-6EC0-2D3C1EAE26D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B30303D5-FD51-0829-A8EA-14D05D45AFF1}"/>
              </a:ext>
            </a:extLst>
          </p:cNvPr>
          <p:cNvSpPr>
            <a:spLocks noGrp="1"/>
          </p:cNvSpPr>
          <p:nvPr>
            <p:ph type="sldNum" sz="quarter" idx="12"/>
          </p:nvPr>
        </p:nvSpPr>
        <p:spPr/>
        <p:txBody>
          <a:bodyPr/>
          <a:lstStyle/>
          <a:p>
            <a:fld id="{AB80E92E-8471-4BDA-9106-D8A2D35785D9}" type="slidenum">
              <a:rPr lang="de-DE" smtClean="0"/>
              <a:t>‹Nr.›</a:t>
            </a:fld>
            <a:endParaRPr lang="de-DE"/>
          </a:p>
        </p:txBody>
      </p:sp>
    </p:spTree>
    <p:extLst>
      <p:ext uri="{BB962C8B-B14F-4D97-AF65-F5344CB8AC3E}">
        <p14:creationId xmlns:p14="http://schemas.microsoft.com/office/powerpoint/2010/main" val="3855770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AA81C6-2258-DF23-58B4-F59B20F9F79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ED886B10-A3DC-AB41-4F64-4A71715E30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16A15A79-E781-F2F9-662D-7314C8C951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7E9253E-1182-5814-86B3-8DD78A6F8757}"/>
              </a:ext>
            </a:extLst>
          </p:cNvPr>
          <p:cNvSpPr>
            <a:spLocks noGrp="1"/>
          </p:cNvSpPr>
          <p:nvPr>
            <p:ph type="dt" sz="half" idx="10"/>
          </p:nvPr>
        </p:nvSpPr>
        <p:spPr/>
        <p:txBody>
          <a:bodyPr/>
          <a:lstStyle/>
          <a:p>
            <a:fld id="{C86D722F-AF95-4CC6-86CD-60F06125AED5}" type="datetime1">
              <a:rPr lang="de-DE" smtClean="0"/>
              <a:t>22.01.2024</a:t>
            </a:fld>
            <a:endParaRPr lang="de-DE"/>
          </a:p>
        </p:txBody>
      </p:sp>
      <p:sp>
        <p:nvSpPr>
          <p:cNvPr id="6" name="Fußzeilenplatzhalter 5">
            <a:extLst>
              <a:ext uri="{FF2B5EF4-FFF2-40B4-BE49-F238E27FC236}">
                <a16:creationId xmlns:a16="http://schemas.microsoft.com/office/drawing/2014/main" id="{CA1BC371-A23E-E7FF-6A85-69A8EACDFBC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EB879C8-D300-5673-B2D1-AA7A1C5B89EC}"/>
              </a:ext>
            </a:extLst>
          </p:cNvPr>
          <p:cNvSpPr>
            <a:spLocks noGrp="1"/>
          </p:cNvSpPr>
          <p:nvPr>
            <p:ph type="sldNum" sz="quarter" idx="12"/>
          </p:nvPr>
        </p:nvSpPr>
        <p:spPr/>
        <p:txBody>
          <a:bodyPr/>
          <a:lstStyle/>
          <a:p>
            <a:fld id="{AB80E92E-8471-4BDA-9106-D8A2D35785D9}" type="slidenum">
              <a:rPr lang="de-DE" smtClean="0"/>
              <a:t>‹Nr.›</a:t>
            </a:fld>
            <a:endParaRPr lang="de-DE"/>
          </a:p>
        </p:txBody>
      </p:sp>
    </p:spTree>
    <p:extLst>
      <p:ext uri="{BB962C8B-B14F-4D97-AF65-F5344CB8AC3E}">
        <p14:creationId xmlns:p14="http://schemas.microsoft.com/office/powerpoint/2010/main" val="1959521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0703F33-E56A-FE27-C281-553580DC66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E938F174-DD26-1EDD-99C7-58261CC867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01FCFC1-BDA3-09B5-468B-C86705607E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5AF446-1D7E-4275-893F-7E470F0A20F2}" type="datetime1">
              <a:rPr lang="de-DE" smtClean="0"/>
              <a:t>22.01.2024</a:t>
            </a:fld>
            <a:endParaRPr lang="de-DE"/>
          </a:p>
        </p:txBody>
      </p:sp>
      <p:sp>
        <p:nvSpPr>
          <p:cNvPr id="5" name="Fußzeilenplatzhalter 4">
            <a:extLst>
              <a:ext uri="{FF2B5EF4-FFF2-40B4-BE49-F238E27FC236}">
                <a16:creationId xmlns:a16="http://schemas.microsoft.com/office/drawing/2014/main" id="{3D409AC8-EA40-8A6E-19A8-FD83325F08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5578A25-1A11-8214-34DE-23410F585A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80E92E-8471-4BDA-9106-D8A2D35785D9}" type="slidenum">
              <a:rPr lang="de-DE" smtClean="0"/>
              <a:t>‹Nr.›</a:t>
            </a:fld>
            <a:endParaRPr lang="de-DE"/>
          </a:p>
        </p:txBody>
      </p:sp>
    </p:spTree>
    <p:extLst>
      <p:ext uri="{BB962C8B-B14F-4D97-AF65-F5344CB8AC3E}">
        <p14:creationId xmlns:p14="http://schemas.microsoft.com/office/powerpoint/2010/main" val="62523000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9E51C10-8A7B-1132-F8F8-083C65E21B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6DB51A30-9525-76B2-6E18-96C62B8753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861D6CE-E091-75C4-4B8D-9ECDBEBD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DA7779-D93F-4CF4-AAC3-928469852821}" type="datetime1">
              <a:rPr lang="de-DE" smtClean="0"/>
              <a:t>22.01.2024</a:t>
            </a:fld>
            <a:endParaRPr lang="de-DE"/>
          </a:p>
        </p:txBody>
      </p:sp>
      <p:sp>
        <p:nvSpPr>
          <p:cNvPr id="5" name="Fußzeilenplatzhalter 4">
            <a:extLst>
              <a:ext uri="{FF2B5EF4-FFF2-40B4-BE49-F238E27FC236}">
                <a16:creationId xmlns:a16="http://schemas.microsoft.com/office/drawing/2014/main" id="{0D2F4A8E-78A1-F919-2ACD-251BB8B756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0C56AE99-B5D0-391B-2021-70C151F367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86AB23-AED8-4BCE-807A-B6887FFB0D9B}" type="slidenum">
              <a:rPr lang="de-DE" smtClean="0"/>
              <a:t>‹Nr.›</a:t>
            </a:fld>
            <a:endParaRPr lang="de-DE"/>
          </a:p>
        </p:txBody>
      </p:sp>
    </p:spTree>
    <p:extLst>
      <p:ext uri="{BB962C8B-B14F-4D97-AF65-F5344CB8AC3E}">
        <p14:creationId xmlns:p14="http://schemas.microsoft.com/office/powerpoint/2010/main" val="370918769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hyperlink" Target="https://www.bundestag.de/parlament/aufgaben/rechtsgrundlagen/grundgesetz/gg_05-245132" TargetMode="External"/><Relationship Id="rId13" Type="http://schemas.openxmlformats.org/officeDocument/2006/relationships/hyperlink" Target="https://www.bundestag.de/parlament/aufgaben/rechtsgrundlagen/grundgesetz/gg_09-245142" TargetMode="External"/><Relationship Id="rId3" Type="http://schemas.openxmlformats.org/officeDocument/2006/relationships/hyperlink" Target="https://www.bundestag.de/gg/grundrechte" TargetMode="External"/><Relationship Id="rId7" Type="http://schemas.openxmlformats.org/officeDocument/2006/relationships/hyperlink" Target="https://www.bundestag.de/parlament/aufgaben/rechtsgrundlagen/grundgesetz/gg_04a-245130" TargetMode="External"/><Relationship Id="rId12" Type="http://schemas.openxmlformats.org/officeDocument/2006/relationships/hyperlink" Target="https://www.bundestag.de/parlament/aufgaben/rechtsgrundlagen/grundgesetz/gg_08a-245144" TargetMode="External"/><Relationship Id="rId2" Type="http://schemas.openxmlformats.org/officeDocument/2006/relationships/hyperlink" Target="https://www.bundestag.de/parlament/aufgaben/rechtsgrundlagen/grundgesetz/gg_00-245200" TargetMode="External"/><Relationship Id="rId16" Type="http://schemas.openxmlformats.org/officeDocument/2006/relationships/hyperlink" Target="https://www.bundestag.de/parlament/aufgaben/rechtsgrundlagen/grundgesetz/gg_11-245152" TargetMode="External"/><Relationship Id="rId1" Type="http://schemas.openxmlformats.org/officeDocument/2006/relationships/slideLayout" Target="../slideLayouts/slideLayout6.xml"/><Relationship Id="rId6" Type="http://schemas.openxmlformats.org/officeDocument/2006/relationships/hyperlink" Target="https://www.bundestag.de/parlament/aufgaben/rechtsgrundlagen/grundgesetz/gg_04-245128" TargetMode="External"/><Relationship Id="rId11" Type="http://schemas.openxmlformats.org/officeDocument/2006/relationships/hyperlink" Target="https://www.bundestag.de/parlament/aufgaben/rechtsgrundlagen/grundgesetz/gg_08-245140" TargetMode="External"/><Relationship Id="rId5" Type="http://schemas.openxmlformats.org/officeDocument/2006/relationships/hyperlink" Target="https://www.bundestag.de/parlament/aufgaben/rechtsgrundlagen/grundgesetz/gg_03-245126" TargetMode="External"/><Relationship Id="rId15" Type="http://schemas.openxmlformats.org/officeDocument/2006/relationships/hyperlink" Target="https://www.bundestag.de/parlament/aufgaben/rechtsgrundlagen/grundgesetz/gg_10a-245146" TargetMode="External"/><Relationship Id="rId10" Type="http://schemas.openxmlformats.org/officeDocument/2006/relationships/hyperlink" Target="https://www.bundestag.de/parlament/aufgaben/rechtsgrundlagen/grundgesetz/gg_07-245138" TargetMode="External"/><Relationship Id="rId4" Type="http://schemas.openxmlformats.org/officeDocument/2006/relationships/hyperlink" Target="https://www.bundestag.de/parlament/aufgaben/rechtsgrundlagen/grundgesetz/gg_02-245124" TargetMode="External"/><Relationship Id="rId9" Type="http://schemas.openxmlformats.org/officeDocument/2006/relationships/hyperlink" Target="https://www.bundestag.de/parlament/aufgaben/rechtsgrundlagen/grundgesetz/gg_06-245136" TargetMode="External"/><Relationship Id="rId14" Type="http://schemas.openxmlformats.org/officeDocument/2006/relationships/hyperlink" Target="https://www.bundestag.de/parlament/aufgaben/rechtsgrundlagen/grundgesetz/gg_10-24514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Layout" Target="../diagrams/layout1.xml"/><Relationship Id="rId7" Type="http://schemas.openxmlformats.org/officeDocument/2006/relationships/image" Target="../media/image6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1A0B26-0C5E-43B2-B5DE-7FF1248FE9AF}"/>
              </a:ext>
            </a:extLst>
          </p:cNvPr>
          <p:cNvSpPr>
            <a:spLocks noGrp="1"/>
          </p:cNvSpPr>
          <p:nvPr>
            <p:ph type="ctrTitle"/>
          </p:nvPr>
        </p:nvSpPr>
        <p:spPr>
          <a:xfrm>
            <a:off x="1490751" y="1630930"/>
            <a:ext cx="9144000" cy="2387600"/>
          </a:xfrm>
        </p:spPr>
        <p:txBody>
          <a:bodyPr>
            <a:normAutofit fontScale="90000"/>
          </a:bodyPr>
          <a:lstStyle/>
          <a:p>
            <a:br>
              <a:rPr kumimoji="0" lang="de-DE" sz="4400" b="0" i="0" u="none" strike="noStrike" kern="1200" cap="none" spc="0" normalizeH="0" baseline="0" noProof="0" dirty="0">
                <a:ln>
                  <a:noFill/>
                </a:ln>
                <a:solidFill>
                  <a:srgbClr val="0070C0"/>
                </a:solidFill>
                <a:effectLst/>
                <a:uLnTx/>
                <a:uFillTx/>
                <a:latin typeface="Calibri Light" panose="020F0302020204030204"/>
                <a:ea typeface="+mj-ea"/>
                <a:cs typeface="+mj-cs"/>
              </a:rPr>
            </a:br>
            <a:br>
              <a:rPr kumimoji="0" lang="de-DE" sz="4400" b="0" i="0" u="none" strike="noStrike" kern="1200" cap="none" spc="0" normalizeH="0" baseline="0" noProof="0" dirty="0">
                <a:ln>
                  <a:noFill/>
                </a:ln>
                <a:solidFill>
                  <a:srgbClr val="0070C0"/>
                </a:solidFill>
                <a:effectLst/>
                <a:uLnTx/>
                <a:uFillTx/>
                <a:latin typeface="Calibri Light" panose="020F0302020204030204"/>
                <a:ea typeface="+mj-ea"/>
                <a:cs typeface="+mj-cs"/>
              </a:rPr>
            </a:br>
            <a:br>
              <a:rPr kumimoji="0" lang="de-DE" sz="4400" b="0" i="0" u="none" strike="noStrike" kern="1200" cap="none" spc="0" normalizeH="0" baseline="0" noProof="0" dirty="0">
                <a:ln>
                  <a:noFill/>
                </a:ln>
                <a:solidFill>
                  <a:srgbClr val="0070C0"/>
                </a:solidFill>
                <a:effectLst/>
                <a:uLnTx/>
                <a:uFillTx/>
                <a:latin typeface="Calibri Light" panose="020F0302020204030204"/>
                <a:ea typeface="+mj-ea"/>
                <a:cs typeface="+mj-cs"/>
              </a:rPr>
            </a:br>
            <a:br>
              <a:rPr kumimoji="0" lang="de-DE" sz="4400" b="0" i="0" u="none" strike="noStrike" kern="1200" cap="none" spc="0" normalizeH="0" baseline="0" noProof="0" dirty="0">
                <a:ln>
                  <a:noFill/>
                </a:ln>
                <a:solidFill>
                  <a:srgbClr val="0070C0"/>
                </a:solidFill>
                <a:effectLst/>
                <a:uLnTx/>
                <a:uFillTx/>
                <a:latin typeface="Calibri Light" panose="020F0302020204030204"/>
                <a:ea typeface="+mj-ea"/>
                <a:cs typeface="+mj-cs"/>
              </a:rPr>
            </a:br>
            <a:r>
              <a:rPr kumimoji="0" lang="de-DE" sz="5300" b="0" i="0" u="none" strike="noStrike" kern="1200" cap="none" spc="0" normalizeH="0" baseline="0" noProof="0" dirty="0">
                <a:ln>
                  <a:noFill/>
                </a:ln>
                <a:solidFill>
                  <a:srgbClr val="0070C0"/>
                </a:solidFill>
                <a:effectLst/>
                <a:uLnTx/>
                <a:uFillTx/>
                <a:latin typeface="Calibri Light" panose="020F0302020204030204"/>
                <a:ea typeface="+mj-ea"/>
                <a:cs typeface="+mj-cs"/>
              </a:rPr>
              <a:t>Einführung in das</a:t>
            </a:r>
            <a:br>
              <a:rPr lang="de-DE" sz="7300" dirty="0"/>
            </a:br>
            <a:r>
              <a:rPr lang="de-DE" sz="6900" b="1" dirty="0">
                <a:solidFill>
                  <a:srgbClr val="0070C0"/>
                </a:solidFill>
              </a:rPr>
              <a:t>Rechtssystem</a:t>
            </a:r>
          </a:p>
        </p:txBody>
      </p:sp>
      <p:sp>
        <p:nvSpPr>
          <p:cNvPr id="3" name="Untertitel 2">
            <a:extLst>
              <a:ext uri="{FF2B5EF4-FFF2-40B4-BE49-F238E27FC236}">
                <a16:creationId xmlns:a16="http://schemas.microsoft.com/office/drawing/2014/main" id="{F1E53CA7-A317-8608-EA53-FE35813C72A1}"/>
              </a:ext>
            </a:extLst>
          </p:cNvPr>
          <p:cNvSpPr>
            <a:spLocks noGrp="1"/>
          </p:cNvSpPr>
          <p:nvPr>
            <p:ph type="subTitle" idx="1"/>
          </p:nvPr>
        </p:nvSpPr>
        <p:spPr>
          <a:xfrm>
            <a:off x="1524000" y="4221088"/>
            <a:ext cx="9144000" cy="1036712"/>
          </a:xfrm>
        </p:spPr>
        <p:txBody>
          <a:bodyPr/>
          <a:lstStyle/>
          <a:p>
            <a:endParaRPr lang="de-DE" dirty="0"/>
          </a:p>
          <a:p>
            <a:r>
              <a:rPr lang="de-DE" sz="2800" dirty="0"/>
              <a:t>Lehrbeauftragter Volker Seiring</a:t>
            </a:r>
          </a:p>
        </p:txBody>
      </p:sp>
    </p:spTree>
    <p:extLst>
      <p:ext uri="{BB962C8B-B14F-4D97-AF65-F5344CB8AC3E}">
        <p14:creationId xmlns:p14="http://schemas.microsoft.com/office/powerpoint/2010/main" val="1469591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9EF6227-2165-4F73-A8C8-4C27D44892CA}"/>
              </a:ext>
            </a:extLst>
          </p:cNvPr>
          <p:cNvSpPr>
            <a:spLocks noGrp="1"/>
          </p:cNvSpPr>
          <p:nvPr>
            <p:ph type="sldNum" sz="quarter" idx="12"/>
          </p:nvPr>
        </p:nvSpPr>
        <p:spPr/>
        <p:txBody>
          <a:bodyPr/>
          <a:lstStyle/>
          <a:p>
            <a:fld id="{8D9D8162-0B69-4D9F-89F9-48D6331328F2}" type="slidenum">
              <a:rPr lang="de-DE" smtClean="0"/>
              <a:t>10</a:t>
            </a:fld>
            <a:endParaRPr lang="de-DE"/>
          </a:p>
        </p:txBody>
      </p:sp>
      <p:sp>
        <p:nvSpPr>
          <p:cNvPr id="2" name="Titel 1">
            <a:extLst>
              <a:ext uri="{FF2B5EF4-FFF2-40B4-BE49-F238E27FC236}">
                <a16:creationId xmlns:a16="http://schemas.microsoft.com/office/drawing/2014/main" id="{0B0F86BB-4D0F-4557-8047-078ED883B763}"/>
              </a:ext>
            </a:extLst>
          </p:cNvPr>
          <p:cNvSpPr>
            <a:spLocks noGrp="1"/>
          </p:cNvSpPr>
          <p:nvPr>
            <p:ph type="title" idx="4294967295"/>
          </p:nvPr>
        </p:nvSpPr>
        <p:spPr>
          <a:xfrm>
            <a:off x="1559496" y="365125"/>
            <a:ext cx="8956104" cy="1325563"/>
          </a:xfrm>
        </p:spPr>
        <p:txBody>
          <a:bodyPr/>
          <a:lstStyle/>
          <a:p>
            <a:pPr algn="ctr"/>
            <a:r>
              <a:rPr lang="de-DE" dirty="0"/>
              <a:t>Mögliche Verhaltensmuster</a:t>
            </a:r>
            <a:br>
              <a:rPr lang="de-DE" dirty="0"/>
            </a:br>
            <a:endParaRPr lang="de-DE" dirty="0"/>
          </a:p>
        </p:txBody>
      </p:sp>
      <p:pic>
        <p:nvPicPr>
          <p:cNvPr id="4" name="Grafik 3">
            <a:extLst>
              <a:ext uri="{FF2B5EF4-FFF2-40B4-BE49-F238E27FC236}">
                <a16:creationId xmlns:a16="http://schemas.microsoft.com/office/drawing/2014/main" id="{0CB43965-667F-478E-B300-7ABB2BBA90D9}"/>
              </a:ext>
            </a:extLst>
          </p:cNvPr>
          <p:cNvPicPr>
            <a:picLocks noChangeAspect="1"/>
          </p:cNvPicPr>
          <p:nvPr/>
        </p:nvPicPr>
        <p:blipFill>
          <a:blip r:embed="rId2"/>
          <a:stretch>
            <a:fillRect/>
          </a:stretch>
        </p:blipFill>
        <p:spPr>
          <a:xfrm>
            <a:off x="407939" y="2253695"/>
            <a:ext cx="11376122" cy="3800206"/>
          </a:xfrm>
          <a:prstGeom prst="rect">
            <a:avLst/>
          </a:prstGeom>
        </p:spPr>
      </p:pic>
    </p:spTree>
    <p:extLst>
      <p:ext uri="{BB962C8B-B14F-4D97-AF65-F5344CB8AC3E}">
        <p14:creationId xmlns:p14="http://schemas.microsoft.com/office/powerpoint/2010/main" val="463284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E902B0B3-2688-442E-9D35-7DAE83147B59}"/>
              </a:ext>
            </a:extLst>
          </p:cNvPr>
          <p:cNvSpPr>
            <a:spLocks noGrp="1"/>
          </p:cNvSpPr>
          <p:nvPr>
            <p:ph type="sldNum" sz="quarter" idx="12"/>
          </p:nvPr>
        </p:nvSpPr>
        <p:spPr/>
        <p:txBody>
          <a:bodyPr/>
          <a:lstStyle/>
          <a:p>
            <a:fld id="{8D9D8162-0B69-4D9F-89F9-48D6331328F2}" type="slidenum">
              <a:rPr lang="de-DE" smtClean="0"/>
              <a:t>11</a:t>
            </a:fld>
            <a:endParaRPr lang="de-DE"/>
          </a:p>
        </p:txBody>
      </p:sp>
      <p:sp>
        <p:nvSpPr>
          <p:cNvPr id="2" name="Titel 1">
            <a:extLst>
              <a:ext uri="{FF2B5EF4-FFF2-40B4-BE49-F238E27FC236}">
                <a16:creationId xmlns:a16="http://schemas.microsoft.com/office/drawing/2014/main" id="{FBB671B5-8BAA-4A99-A15A-D724FA75E0E1}"/>
              </a:ext>
            </a:extLst>
          </p:cNvPr>
          <p:cNvSpPr>
            <a:spLocks noGrp="1"/>
          </p:cNvSpPr>
          <p:nvPr>
            <p:ph type="title" idx="4294967295"/>
          </p:nvPr>
        </p:nvSpPr>
        <p:spPr>
          <a:xfrm>
            <a:off x="1703512" y="365125"/>
            <a:ext cx="8812088" cy="1325563"/>
          </a:xfrm>
        </p:spPr>
        <p:txBody>
          <a:bodyPr/>
          <a:lstStyle/>
          <a:p>
            <a:pPr algn="ctr"/>
            <a:r>
              <a:rPr lang="de-DE" dirty="0"/>
              <a:t>Definition des Rechts</a:t>
            </a:r>
            <a:br>
              <a:rPr lang="de-DE" dirty="0"/>
            </a:br>
            <a:endParaRPr lang="de-DE" dirty="0"/>
          </a:p>
        </p:txBody>
      </p:sp>
      <p:pic>
        <p:nvPicPr>
          <p:cNvPr id="4" name="Grafik 3">
            <a:extLst>
              <a:ext uri="{FF2B5EF4-FFF2-40B4-BE49-F238E27FC236}">
                <a16:creationId xmlns:a16="http://schemas.microsoft.com/office/drawing/2014/main" id="{F1A6EECC-35AC-4C71-85AE-605AE5C3A83F}"/>
              </a:ext>
            </a:extLst>
          </p:cNvPr>
          <p:cNvPicPr>
            <a:picLocks noChangeAspect="1"/>
          </p:cNvPicPr>
          <p:nvPr/>
        </p:nvPicPr>
        <p:blipFill>
          <a:blip r:embed="rId2"/>
          <a:stretch>
            <a:fillRect/>
          </a:stretch>
        </p:blipFill>
        <p:spPr>
          <a:xfrm>
            <a:off x="1980843" y="1628800"/>
            <a:ext cx="8230313" cy="4523624"/>
          </a:xfrm>
          <a:prstGeom prst="rect">
            <a:avLst/>
          </a:prstGeom>
        </p:spPr>
      </p:pic>
    </p:spTree>
    <p:extLst>
      <p:ext uri="{BB962C8B-B14F-4D97-AF65-F5344CB8AC3E}">
        <p14:creationId xmlns:p14="http://schemas.microsoft.com/office/powerpoint/2010/main" val="1670991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86DF0851-DEC1-FFB4-CF72-E486F73B1B79}"/>
              </a:ext>
            </a:extLst>
          </p:cNvPr>
          <p:cNvSpPr>
            <a:spLocks noGrp="1"/>
          </p:cNvSpPr>
          <p:nvPr>
            <p:ph type="title"/>
          </p:nvPr>
        </p:nvSpPr>
        <p:spPr/>
        <p:txBody>
          <a:bodyPr/>
          <a:lstStyle/>
          <a:p>
            <a:pPr algn="ctr"/>
            <a:r>
              <a:rPr lang="de-DE" dirty="0"/>
              <a:t>Organisatorisch unumgänglich:</a:t>
            </a:r>
          </a:p>
        </p:txBody>
      </p:sp>
      <p:sp>
        <p:nvSpPr>
          <p:cNvPr id="4" name="Inhaltsplatzhalter 3">
            <a:extLst>
              <a:ext uri="{FF2B5EF4-FFF2-40B4-BE49-F238E27FC236}">
                <a16:creationId xmlns:a16="http://schemas.microsoft.com/office/drawing/2014/main" id="{AC00D42D-363F-F609-29C0-1973F410CC04}"/>
              </a:ext>
            </a:extLst>
          </p:cNvPr>
          <p:cNvSpPr>
            <a:spLocks noGrp="1"/>
          </p:cNvSpPr>
          <p:nvPr>
            <p:ph idx="1"/>
          </p:nvPr>
        </p:nvSpPr>
        <p:spPr>
          <a:xfrm>
            <a:off x="2209800" y="1690688"/>
            <a:ext cx="7772400" cy="4351338"/>
          </a:xfrm>
        </p:spPr>
        <p:txBody>
          <a:bodyPr/>
          <a:lstStyle/>
          <a:p>
            <a:pPr marL="0" marR="0" lvl="0" indent="0" algn="ctr" defTabSz="914400" rtl="0" eaLnBrk="1" fontAlgn="auto" latinLnBrk="0" hangingPunct="1">
              <a:lnSpc>
                <a:spcPct val="100000"/>
              </a:lnSpc>
              <a:spcBef>
                <a:spcPct val="20000"/>
              </a:spcBef>
              <a:spcAft>
                <a:spcPts val="0"/>
              </a:spcAft>
              <a:buClrTx/>
              <a:buSzTx/>
              <a:buFont typeface="Wingdings" pitchFamily="2" charset="2"/>
              <a:buNone/>
              <a:tabLst/>
              <a:defRPr/>
            </a:pPr>
            <a:endParaRPr lang="de-DE" sz="4000" dirty="0">
              <a:solidFill>
                <a:srgbClr val="002060"/>
              </a:solidFill>
              <a:latin typeface="Arial" pitchFamily="34" charset="0"/>
              <a:cs typeface="Arial" pitchFamily="34" charset="0"/>
            </a:endParaRPr>
          </a:p>
          <a:p>
            <a:pPr marL="0" marR="0" lvl="0" indent="0" algn="ctr" defTabSz="914400" rtl="0" eaLnBrk="1" fontAlgn="auto" latinLnBrk="0" hangingPunct="1">
              <a:lnSpc>
                <a:spcPct val="100000"/>
              </a:lnSpc>
              <a:spcBef>
                <a:spcPct val="20000"/>
              </a:spcBef>
              <a:spcAft>
                <a:spcPts val="0"/>
              </a:spcAft>
              <a:buClrTx/>
              <a:buSzTx/>
              <a:buFont typeface="Wingdings" pitchFamily="2" charset="2"/>
              <a:buNone/>
              <a:tabLst/>
              <a:defRPr/>
            </a:pPr>
            <a:r>
              <a:rPr kumimoji="0" lang="de-DE" sz="4000" b="0" i="0" u="none" strike="noStrike" kern="1200" cap="none" spc="0" normalizeH="0" baseline="0" noProof="0" dirty="0">
                <a:ln>
                  <a:noFill/>
                </a:ln>
                <a:solidFill>
                  <a:srgbClr val="002060"/>
                </a:solidFill>
                <a:effectLst/>
                <a:uLnTx/>
                <a:uFillTx/>
                <a:latin typeface="Arial" pitchFamily="34" charset="0"/>
                <a:ea typeface="+mn-ea"/>
                <a:cs typeface="Arial" pitchFamily="34" charset="0"/>
              </a:rPr>
              <a:t>Man muss </a:t>
            </a:r>
            <a:r>
              <a:rPr kumimoji="0" lang="de-DE" sz="4000" b="1" i="0" u="none" strike="noStrike" kern="1200" cap="none" spc="0" normalizeH="0" baseline="0" noProof="0" dirty="0">
                <a:ln>
                  <a:noFill/>
                </a:ln>
                <a:solidFill>
                  <a:srgbClr val="002060"/>
                </a:solidFill>
                <a:effectLst/>
                <a:uLnTx/>
                <a:uFillTx/>
                <a:latin typeface="Arial" pitchFamily="34" charset="0"/>
                <a:ea typeface="+mn-ea"/>
                <a:cs typeface="Arial" pitchFamily="34" charset="0"/>
              </a:rPr>
              <a:t>(verbindliche) Regeln </a:t>
            </a:r>
            <a:r>
              <a:rPr kumimoji="0" lang="de-DE" sz="4000" b="0" i="0" u="none" strike="noStrike" kern="1200" cap="none" spc="0" normalizeH="0" baseline="0" noProof="0" dirty="0">
                <a:ln>
                  <a:noFill/>
                </a:ln>
                <a:solidFill>
                  <a:srgbClr val="002060"/>
                </a:solidFill>
                <a:effectLst/>
                <a:uLnTx/>
                <a:uFillTx/>
                <a:latin typeface="Arial" pitchFamily="34" charset="0"/>
                <a:ea typeface="+mn-ea"/>
                <a:cs typeface="Arial" pitchFamily="34" charset="0"/>
              </a:rPr>
              <a:t>für den Umgang der einzelnen Gruppenmitglieder </a:t>
            </a:r>
          </a:p>
          <a:p>
            <a:pPr marL="0" marR="0" lvl="0" indent="0" algn="ctr" defTabSz="914400" rtl="0" eaLnBrk="1" fontAlgn="auto" latinLnBrk="0" hangingPunct="1">
              <a:lnSpc>
                <a:spcPct val="100000"/>
              </a:lnSpc>
              <a:spcBef>
                <a:spcPct val="20000"/>
              </a:spcBef>
              <a:spcAft>
                <a:spcPts val="0"/>
              </a:spcAft>
              <a:buClrTx/>
              <a:buSzTx/>
              <a:buFont typeface="Wingdings" pitchFamily="2" charset="2"/>
              <a:buNone/>
              <a:tabLst/>
              <a:defRPr/>
            </a:pPr>
            <a:r>
              <a:rPr kumimoji="0" lang="de-DE" sz="4000" b="0" i="0" u="none" strike="noStrike" kern="1200" cap="none" spc="0" normalizeH="0" baseline="0" noProof="0" dirty="0">
                <a:ln>
                  <a:noFill/>
                </a:ln>
                <a:solidFill>
                  <a:srgbClr val="002060"/>
                </a:solidFill>
                <a:effectLst/>
                <a:uLnTx/>
                <a:uFillTx/>
                <a:latin typeface="Arial" pitchFamily="34" charset="0"/>
                <a:ea typeface="+mn-ea"/>
                <a:cs typeface="Arial" pitchFamily="34" charset="0"/>
              </a:rPr>
              <a:t>miteinander finden.</a:t>
            </a:r>
          </a:p>
          <a:p>
            <a:pPr marL="0" indent="0">
              <a:buNone/>
            </a:pPr>
            <a:endParaRPr lang="de-DE" dirty="0"/>
          </a:p>
        </p:txBody>
      </p:sp>
      <p:sp>
        <p:nvSpPr>
          <p:cNvPr id="2" name="Foliennummernplatzhalter 1">
            <a:extLst>
              <a:ext uri="{FF2B5EF4-FFF2-40B4-BE49-F238E27FC236}">
                <a16:creationId xmlns:a16="http://schemas.microsoft.com/office/drawing/2014/main" id="{73D153C8-CDE1-11A9-2D37-A5850085966F}"/>
              </a:ext>
            </a:extLst>
          </p:cNvPr>
          <p:cNvSpPr>
            <a:spLocks noGrp="1"/>
          </p:cNvSpPr>
          <p:nvPr>
            <p:ph type="sldNum" sz="quarter" idx="12"/>
          </p:nvPr>
        </p:nvSpPr>
        <p:spPr/>
        <p:txBody>
          <a:bodyPr/>
          <a:lstStyle/>
          <a:p>
            <a:fld id="{AB80E92E-8471-4BDA-9106-D8A2D35785D9}" type="slidenum">
              <a:rPr lang="de-DE" smtClean="0"/>
              <a:t>12</a:t>
            </a:fld>
            <a:endParaRPr lang="de-DE"/>
          </a:p>
        </p:txBody>
      </p:sp>
    </p:spTree>
    <p:extLst>
      <p:ext uri="{BB962C8B-B14F-4D97-AF65-F5344CB8AC3E}">
        <p14:creationId xmlns:p14="http://schemas.microsoft.com/office/powerpoint/2010/main" val="354657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4B31C721-A461-4415-8046-5FA23CC892BB}"/>
              </a:ext>
            </a:extLst>
          </p:cNvPr>
          <p:cNvSpPr>
            <a:spLocks noGrp="1"/>
          </p:cNvSpPr>
          <p:nvPr>
            <p:ph type="sldNum" sz="quarter" idx="12"/>
          </p:nvPr>
        </p:nvSpPr>
        <p:spPr/>
        <p:txBody>
          <a:bodyPr/>
          <a:lstStyle/>
          <a:p>
            <a:fld id="{8D9D8162-0B69-4D9F-89F9-48D6331328F2}" type="slidenum">
              <a:rPr lang="de-DE" smtClean="0"/>
              <a:t>13</a:t>
            </a:fld>
            <a:endParaRPr lang="de-DE"/>
          </a:p>
        </p:txBody>
      </p:sp>
      <p:sp>
        <p:nvSpPr>
          <p:cNvPr id="2" name="Titel 1">
            <a:extLst>
              <a:ext uri="{FF2B5EF4-FFF2-40B4-BE49-F238E27FC236}">
                <a16:creationId xmlns:a16="http://schemas.microsoft.com/office/drawing/2014/main" id="{544183B1-4386-459A-AF02-FC22D04AC49D}"/>
              </a:ext>
            </a:extLst>
          </p:cNvPr>
          <p:cNvSpPr>
            <a:spLocks noGrp="1"/>
          </p:cNvSpPr>
          <p:nvPr>
            <p:ph type="title" idx="4294967295"/>
          </p:nvPr>
        </p:nvSpPr>
        <p:spPr>
          <a:xfrm>
            <a:off x="0" y="365125"/>
            <a:ext cx="10515600" cy="1325563"/>
          </a:xfrm>
        </p:spPr>
        <p:txBody>
          <a:bodyPr/>
          <a:lstStyle/>
          <a:p>
            <a:pPr algn="ctr"/>
            <a:r>
              <a:rPr lang="de-DE" dirty="0"/>
              <a:t>Fragestellung</a:t>
            </a:r>
          </a:p>
        </p:txBody>
      </p:sp>
      <p:sp>
        <p:nvSpPr>
          <p:cNvPr id="4" name="Rechteck 3">
            <a:extLst>
              <a:ext uri="{FF2B5EF4-FFF2-40B4-BE49-F238E27FC236}">
                <a16:creationId xmlns:a16="http://schemas.microsoft.com/office/drawing/2014/main" id="{76479EAC-7AA5-4F0D-A162-437D41402B45}"/>
              </a:ext>
            </a:extLst>
          </p:cNvPr>
          <p:cNvSpPr/>
          <p:nvPr/>
        </p:nvSpPr>
        <p:spPr>
          <a:xfrm>
            <a:off x="2279576" y="2636912"/>
            <a:ext cx="8208912" cy="2585323"/>
          </a:xfrm>
          <a:prstGeom prst="rect">
            <a:avLst/>
          </a:prstGeom>
        </p:spPr>
        <p:txBody>
          <a:bodyPr wrap="square">
            <a:spAutoFit/>
          </a:bodyPr>
          <a:lstStyle/>
          <a:p>
            <a:pPr marL="685800" indent="-685800">
              <a:buFont typeface="Arial" panose="020B0604020202020204" pitchFamily="34" charset="0"/>
              <a:buChar char="•"/>
            </a:pPr>
            <a:r>
              <a:rPr lang="de-DE" sz="5400" dirty="0"/>
              <a:t>Was ist Recht?</a:t>
            </a:r>
          </a:p>
          <a:p>
            <a:pPr marL="685800" indent="-685800">
              <a:buFont typeface="Arial" panose="020B0604020202020204" pitchFamily="34" charset="0"/>
              <a:buChar char="•"/>
            </a:pPr>
            <a:endParaRPr lang="de-DE" sz="5400" dirty="0"/>
          </a:p>
          <a:p>
            <a:pPr marL="685800" indent="-685800">
              <a:buFont typeface="Arial" panose="020B0604020202020204" pitchFamily="34" charset="0"/>
              <a:buChar char="•"/>
            </a:pPr>
            <a:r>
              <a:rPr lang="de-DE" sz="5400" dirty="0"/>
              <a:t> Welche Funktion hat es?</a:t>
            </a:r>
          </a:p>
        </p:txBody>
      </p:sp>
    </p:spTree>
    <p:extLst>
      <p:ext uri="{BB962C8B-B14F-4D97-AF65-F5344CB8AC3E}">
        <p14:creationId xmlns:p14="http://schemas.microsoft.com/office/powerpoint/2010/main" val="3708644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DFE372C6-1599-44E2-85EC-9C72D223F872}"/>
              </a:ext>
            </a:extLst>
          </p:cNvPr>
          <p:cNvSpPr>
            <a:spLocks noGrp="1"/>
          </p:cNvSpPr>
          <p:nvPr>
            <p:ph type="sldNum" sz="quarter" idx="12"/>
          </p:nvPr>
        </p:nvSpPr>
        <p:spPr/>
        <p:txBody>
          <a:bodyPr/>
          <a:lstStyle/>
          <a:p>
            <a:fld id="{8D9D8162-0B69-4D9F-89F9-48D6331328F2}" type="slidenum">
              <a:rPr lang="de-DE" smtClean="0"/>
              <a:t>14</a:t>
            </a:fld>
            <a:endParaRPr lang="de-DE"/>
          </a:p>
        </p:txBody>
      </p:sp>
      <p:sp>
        <p:nvSpPr>
          <p:cNvPr id="2" name="Titel 1">
            <a:extLst>
              <a:ext uri="{FF2B5EF4-FFF2-40B4-BE49-F238E27FC236}">
                <a16:creationId xmlns:a16="http://schemas.microsoft.com/office/drawing/2014/main" id="{F1E01A5C-FDBD-496E-9F20-380AEAD04943}"/>
              </a:ext>
            </a:extLst>
          </p:cNvPr>
          <p:cNvSpPr>
            <a:spLocks noGrp="1"/>
          </p:cNvSpPr>
          <p:nvPr>
            <p:ph type="title" idx="4294967295"/>
          </p:nvPr>
        </p:nvSpPr>
        <p:spPr>
          <a:xfrm>
            <a:off x="0" y="365125"/>
            <a:ext cx="10515600" cy="1325563"/>
          </a:xfrm>
        </p:spPr>
        <p:txBody>
          <a:bodyPr/>
          <a:lstStyle/>
          <a:p>
            <a:pPr algn="ctr"/>
            <a:r>
              <a:rPr lang="pt-BR" dirty="0"/>
              <a:t>R e c h t</a:t>
            </a:r>
            <a:br>
              <a:rPr lang="pt-BR" dirty="0"/>
            </a:br>
            <a:endParaRPr lang="de-DE" dirty="0"/>
          </a:p>
        </p:txBody>
      </p:sp>
      <p:pic>
        <p:nvPicPr>
          <p:cNvPr id="4" name="Grafik 3">
            <a:extLst>
              <a:ext uri="{FF2B5EF4-FFF2-40B4-BE49-F238E27FC236}">
                <a16:creationId xmlns:a16="http://schemas.microsoft.com/office/drawing/2014/main" id="{4EACBD67-A7E6-4F4A-B85E-A0A6F5D5B718}"/>
              </a:ext>
            </a:extLst>
          </p:cNvPr>
          <p:cNvPicPr>
            <a:picLocks noChangeAspect="1"/>
          </p:cNvPicPr>
          <p:nvPr/>
        </p:nvPicPr>
        <p:blipFill>
          <a:blip r:embed="rId3"/>
          <a:stretch>
            <a:fillRect/>
          </a:stretch>
        </p:blipFill>
        <p:spPr>
          <a:xfrm>
            <a:off x="2059533" y="1844824"/>
            <a:ext cx="8370533" cy="4608552"/>
          </a:xfrm>
          <a:prstGeom prst="rect">
            <a:avLst/>
          </a:prstGeom>
        </p:spPr>
      </p:pic>
    </p:spTree>
    <p:extLst>
      <p:ext uri="{BB962C8B-B14F-4D97-AF65-F5344CB8AC3E}">
        <p14:creationId xmlns:p14="http://schemas.microsoft.com/office/powerpoint/2010/main" val="2912892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B6312BD7-56AA-4D02-B6BB-799D4187E927}"/>
              </a:ext>
            </a:extLst>
          </p:cNvPr>
          <p:cNvSpPr>
            <a:spLocks noGrp="1"/>
          </p:cNvSpPr>
          <p:nvPr>
            <p:ph type="sldNum" sz="quarter" idx="12"/>
          </p:nvPr>
        </p:nvSpPr>
        <p:spPr/>
        <p:txBody>
          <a:bodyPr/>
          <a:lstStyle/>
          <a:p>
            <a:fld id="{8D9D8162-0B69-4D9F-89F9-48D6331328F2}" type="slidenum">
              <a:rPr lang="de-DE" smtClean="0"/>
              <a:t>15</a:t>
            </a:fld>
            <a:endParaRPr lang="de-DE"/>
          </a:p>
        </p:txBody>
      </p:sp>
      <p:sp>
        <p:nvSpPr>
          <p:cNvPr id="2" name="Titel 1">
            <a:extLst>
              <a:ext uri="{FF2B5EF4-FFF2-40B4-BE49-F238E27FC236}">
                <a16:creationId xmlns:a16="http://schemas.microsoft.com/office/drawing/2014/main" id="{7C50F8FC-C594-4139-9483-D75790D7394C}"/>
              </a:ext>
            </a:extLst>
          </p:cNvPr>
          <p:cNvSpPr>
            <a:spLocks noGrp="1"/>
          </p:cNvSpPr>
          <p:nvPr>
            <p:ph type="title" idx="4294967295"/>
          </p:nvPr>
        </p:nvSpPr>
        <p:spPr>
          <a:xfrm>
            <a:off x="0" y="365125"/>
            <a:ext cx="10515600" cy="1325563"/>
          </a:xfrm>
        </p:spPr>
        <p:txBody>
          <a:bodyPr/>
          <a:lstStyle/>
          <a:p>
            <a:pPr algn="ctr"/>
            <a:r>
              <a:rPr lang="de-DE" dirty="0"/>
              <a:t>Definition des Rechts</a:t>
            </a:r>
            <a:br>
              <a:rPr lang="de-DE" dirty="0"/>
            </a:br>
            <a:endParaRPr lang="de-DE" dirty="0"/>
          </a:p>
        </p:txBody>
      </p:sp>
      <p:pic>
        <p:nvPicPr>
          <p:cNvPr id="4" name="Grafik 3">
            <a:extLst>
              <a:ext uri="{FF2B5EF4-FFF2-40B4-BE49-F238E27FC236}">
                <a16:creationId xmlns:a16="http://schemas.microsoft.com/office/drawing/2014/main" id="{8737F61A-B575-4C40-90CA-303D24563230}"/>
              </a:ext>
            </a:extLst>
          </p:cNvPr>
          <p:cNvPicPr>
            <a:picLocks noChangeAspect="1"/>
          </p:cNvPicPr>
          <p:nvPr/>
        </p:nvPicPr>
        <p:blipFill>
          <a:blip r:embed="rId2"/>
          <a:stretch>
            <a:fillRect/>
          </a:stretch>
        </p:blipFill>
        <p:spPr>
          <a:xfrm>
            <a:off x="1597027" y="1639182"/>
            <a:ext cx="8997946" cy="2444708"/>
          </a:xfrm>
          <a:prstGeom prst="rect">
            <a:avLst/>
          </a:prstGeom>
        </p:spPr>
      </p:pic>
      <p:pic>
        <p:nvPicPr>
          <p:cNvPr id="5" name="Grafik 4">
            <a:extLst>
              <a:ext uri="{FF2B5EF4-FFF2-40B4-BE49-F238E27FC236}">
                <a16:creationId xmlns:a16="http://schemas.microsoft.com/office/drawing/2014/main" id="{B4CC2DA0-D8F4-4DD2-8D1A-F7731417D01C}"/>
              </a:ext>
            </a:extLst>
          </p:cNvPr>
          <p:cNvPicPr>
            <a:picLocks noChangeAspect="1"/>
          </p:cNvPicPr>
          <p:nvPr/>
        </p:nvPicPr>
        <p:blipFill>
          <a:blip r:embed="rId3"/>
          <a:stretch>
            <a:fillRect/>
          </a:stretch>
        </p:blipFill>
        <p:spPr>
          <a:xfrm>
            <a:off x="1822668" y="4077864"/>
            <a:ext cx="3651821" cy="2273319"/>
          </a:xfrm>
          <a:prstGeom prst="rect">
            <a:avLst/>
          </a:prstGeom>
        </p:spPr>
      </p:pic>
      <p:pic>
        <p:nvPicPr>
          <p:cNvPr id="6" name="Grafik 5">
            <a:extLst>
              <a:ext uri="{FF2B5EF4-FFF2-40B4-BE49-F238E27FC236}">
                <a16:creationId xmlns:a16="http://schemas.microsoft.com/office/drawing/2014/main" id="{8BD4ABA4-ECB8-4D38-B5FD-1A0206C93D75}"/>
              </a:ext>
            </a:extLst>
          </p:cNvPr>
          <p:cNvPicPr>
            <a:picLocks noChangeAspect="1"/>
          </p:cNvPicPr>
          <p:nvPr/>
        </p:nvPicPr>
        <p:blipFill>
          <a:blip r:embed="rId4"/>
          <a:stretch>
            <a:fillRect/>
          </a:stretch>
        </p:blipFill>
        <p:spPr>
          <a:xfrm>
            <a:off x="6547012" y="4100916"/>
            <a:ext cx="4176464" cy="2303662"/>
          </a:xfrm>
          <a:prstGeom prst="rect">
            <a:avLst/>
          </a:prstGeom>
        </p:spPr>
      </p:pic>
    </p:spTree>
    <p:extLst>
      <p:ext uri="{BB962C8B-B14F-4D97-AF65-F5344CB8AC3E}">
        <p14:creationId xmlns:p14="http://schemas.microsoft.com/office/powerpoint/2010/main" val="1204341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A866BC31-16B7-4C23-ACB8-1945774BAEDC}"/>
              </a:ext>
            </a:extLst>
          </p:cNvPr>
          <p:cNvSpPr>
            <a:spLocks noGrp="1"/>
          </p:cNvSpPr>
          <p:nvPr>
            <p:ph type="sldNum" sz="quarter" idx="12"/>
          </p:nvPr>
        </p:nvSpPr>
        <p:spPr/>
        <p:txBody>
          <a:bodyPr/>
          <a:lstStyle/>
          <a:p>
            <a:fld id="{8D9D8162-0B69-4D9F-89F9-48D6331328F2}" type="slidenum">
              <a:rPr lang="de-DE" smtClean="0"/>
              <a:t>16</a:t>
            </a:fld>
            <a:endParaRPr lang="de-DE"/>
          </a:p>
        </p:txBody>
      </p:sp>
      <p:sp>
        <p:nvSpPr>
          <p:cNvPr id="2" name="Titel 1">
            <a:extLst>
              <a:ext uri="{FF2B5EF4-FFF2-40B4-BE49-F238E27FC236}">
                <a16:creationId xmlns:a16="http://schemas.microsoft.com/office/drawing/2014/main" id="{E41F4B7D-7629-430C-8FFB-751508C6120A}"/>
              </a:ext>
            </a:extLst>
          </p:cNvPr>
          <p:cNvSpPr>
            <a:spLocks noGrp="1"/>
          </p:cNvSpPr>
          <p:nvPr>
            <p:ph type="title" idx="4294967295"/>
          </p:nvPr>
        </p:nvSpPr>
        <p:spPr>
          <a:xfrm>
            <a:off x="1392238" y="835025"/>
            <a:ext cx="10799762" cy="938213"/>
          </a:xfrm>
        </p:spPr>
        <p:txBody>
          <a:bodyPr/>
          <a:lstStyle/>
          <a:p>
            <a:pPr algn="ctr"/>
            <a:r>
              <a:rPr lang="de-DE" dirty="0"/>
              <a:t>Maßstab des Rechts</a:t>
            </a:r>
          </a:p>
        </p:txBody>
      </p:sp>
      <p:sp>
        <p:nvSpPr>
          <p:cNvPr id="4" name="Rechteck 3">
            <a:extLst>
              <a:ext uri="{FF2B5EF4-FFF2-40B4-BE49-F238E27FC236}">
                <a16:creationId xmlns:a16="http://schemas.microsoft.com/office/drawing/2014/main" id="{C307B50A-810F-4979-A22F-C8877BA1104C}"/>
              </a:ext>
            </a:extLst>
          </p:cNvPr>
          <p:cNvSpPr/>
          <p:nvPr/>
        </p:nvSpPr>
        <p:spPr>
          <a:xfrm>
            <a:off x="3143672" y="2852936"/>
            <a:ext cx="6840759" cy="1446550"/>
          </a:xfrm>
          <a:prstGeom prst="rect">
            <a:avLst/>
          </a:prstGeom>
        </p:spPr>
        <p:txBody>
          <a:bodyPr wrap="square">
            <a:spAutoFit/>
          </a:bodyPr>
          <a:lstStyle/>
          <a:p>
            <a:r>
              <a:rPr lang="de-DE" sz="4400" dirty="0"/>
              <a:t>„…nach einem allgemeinen </a:t>
            </a:r>
          </a:p>
          <a:p>
            <a:r>
              <a:rPr lang="de-DE" sz="4400" dirty="0"/>
              <a:t>     Gesetze der Freiheit…“</a:t>
            </a:r>
          </a:p>
        </p:txBody>
      </p:sp>
    </p:spTree>
    <p:extLst>
      <p:ext uri="{BB962C8B-B14F-4D97-AF65-F5344CB8AC3E}">
        <p14:creationId xmlns:p14="http://schemas.microsoft.com/office/powerpoint/2010/main" val="1363753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AF8AFA5A-0AD0-8ECF-C8C4-2ACCAA779893}"/>
              </a:ext>
            </a:extLst>
          </p:cNvPr>
          <p:cNvPicPr>
            <a:picLocks noChangeAspect="1"/>
          </p:cNvPicPr>
          <p:nvPr/>
        </p:nvPicPr>
        <p:blipFill>
          <a:blip r:embed="rId2"/>
          <a:stretch>
            <a:fillRect/>
          </a:stretch>
        </p:blipFill>
        <p:spPr>
          <a:xfrm>
            <a:off x="1343472" y="1117848"/>
            <a:ext cx="9886344" cy="5360785"/>
          </a:xfrm>
          <a:prstGeom prst="rect">
            <a:avLst/>
          </a:prstGeom>
        </p:spPr>
      </p:pic>
      <p:sp>
        <p:nvSpPr>
          <p:cNvPr id="3" name="Titel 2">
            <a:extLst>
              <a:ext uri="{FF2B5EF4-FFF2-40B4-BE49-F238E27FC236}">
                <a16:creationId xmlns:a16="http://schemas.microsoft.com/office/drawing/2014/main" id="{8B36884B-0722-7252-F433-4D4109C4EA37}"/>
              </a:ext>
            </a:extLst>
          </p:cNvPr>
          <p:cNvSpPr>
            <a:spLocks noGrp="1"/>
          </p:cNvSpPr>
          <p:nvPr>
            <p:ph type="title"/>
          </p:nvPr>
        </p:nvSpPr>
        <p:spPr>
          <a:xfrm>
            <a:off x="838200" y="260648"/>
            <a:ext cx="10515600" cy="687611"/>
          </a:xfrm>
        </p:spPr>
        <p:txBody>
          <a:bodyPr>
            <a:normAutofit fontScale="90000"/>
          </a:bodyPr>
          <a:lstStyle/>
          <a:p>
            <a:pPr algn="ctr"/>
            <a:r>
              <a:rPr lang="de-DE" dirty="0"/>
              <a:t>Verfassung der USA 1787</a:t>
            </a:r>
          </a:p>
        </p:txBody>
      </p:sp>
      <p:sp>
        <p:nvSpPr>
          <p:cNvPr id="5" name="Foliennummernplatzhalter 4">
            <a:extLst>
              <a:ext uri="{FF2B5EF4-FFF2-40B4-BE49-F238E27FC236}">
                <a16:creationId xmlns:a16="http://schemas.microsoft.com/office/drawing/2014/main" id="{814C04FF-4C15-7805-E40A-902B39D5982B}"/>
              </a:ext>
            </a:extLst>
          </p:cNvPr>
          <p:cNvSpPr>
            <a:spLocks noGrp="1"/>
          </p:cNvSpPr>
          <p:nvPr>
            <p:ph type="sldNum" sz="quarter" idx="12"/>
          </p:nvPr>
        </p:nvSpPr>
        <p:spPr/>
        <p:txBody>
          <a:bodyPr/>
          <a:lstStyle/>
          <a:p>
            <a:fld id="{AB80E92E-8471-4BDA-9106-D8A2D35785D9}" type="slidenum">
              <a:rPr lang="de-DE" smtClean="0"/>
              <a:t>17</a:t>
            </a:fld>
            <a:endParaRPr lang="de-DE"/>
          </a:p>
        </p:txBody>
      </p:sp>
    </p:spTree>
    <p:extLst>
      <p:ext uri="{BB962C8B-B14F-4D97-AF65-F5344CB8AC3E}">
        <p14:creationId xmlns:p14="http://schemas.microsoft.com/office/powerpoint/2010/main" val="4122772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6C9604-B6A1-B169-5638-16BFE1DA2BC4}"/>
              </a:ext>
            </a:extLst>
          </p:cNvPr>
          <p:cNvSpPr>
            <a:spLocks noGrp="1"/>
          </p:cNvSpPr>
          <p:nvPr>
            <p:ph type="title"/>
          </p:nvPr>
        </p:nvSpPr>
        <p:spPr>
          <a:xfrm>
            <a:off x="838200" y="365125"/>
            <a:ext cx="10515600" cy="543595"/>
          </a:xfrm>
        </p:spPr>
        <p:txBody>
          <a:bodyPr>
            <a:normAutofit fontScale="90000"/>
          </a:bodyPr>
          <a:lstStyle/>
          <a:p>
            <a:pPr algn="ctr"/>
            <a:r>
              <a:rPr lang="de-DE" dirty="0"/>
              <a:t>Französische Verfassung 1791</a:t>
            </a:r>
          </a:p>
        </p:txBody>
      </p:sp>
      <p:pic>
        <p:nvPicPr>
          <p:cNvPr id="3" name="Grafik 2">
            <a:extLst>
              <a:ext uri="{FF2B5EF4-FFF2-40B4-BE49-F238E27FC236}">
                <a16:creationId xmlns:a16="http://schemas.microsoft.com/office/drawing/2014/main" id="{C81B44A2-2C6A-8E37-F9E5-F9D650EBE286}"/>
              </a:ext>
            </a:extLst>
          </p:cNvPr>
          <p:cNvPicPr>
            <a:picLocks noChangeAspect="1"/>
          </p:cNvPicPr>
          <p:nvPr/>
        </p:nvPicPr>
        <p:blipFill>
          <a:blip r:embed="rId2"/>
          <a:stretch>
            <a:fillRect/>
          </a:stretch>
        </p:blipFill>
        <p:spPr>
          <a:xfrm>
            <a:off x="1889852" y="1052736"/>
            <a:ext cx="8393932" cy="5544616"/>
          </a:xfrm>
          <a:prstGeom prst="rect">
            <a:avLst/>
          </a:prstGeom>
        </p:spPr>
      </p:pic>
      <p:sp>
        <p:nvSpPr>
          <p:cNvPr id="4" name="Foliennummernplatzhalter 3">
            <a:extLst>
              <a:ext uri="{FF2B5EF4-FFF2-40B4-BE49-F238E27FC236}">
                <a16:creationId xmlns:a16="http://schemas.microsoft.com/office/drawing/2014/main" id="{77CA4BB6-CAAE-E367-4F63-9D8EE6C4D5A3}"/>
              </a:ext>
            </a:extLst>
          </p:cNvPr>
          <p:cNvSpPr>
            <a:spLocks noGrp="1"/>
          </p:cNvSpPr>
          <p:nvPr>
            <p:ph type="sldNum" sz="quarter" idx="12"/>
          </p:nvPr>
        </p:nvSpPr>
        <p:spPr/>
        <p:txBody>
          <a:bodyPr/>
          <a:lstStyle/>
          <a:p>
            <a:fld id="{AB80E92E-8471-4BDA-9106-D8A2D35785D9}" type="slidenum">
              <a:rPr lang="de-DE" smtClean="0"/>
              <a:t>18</a:t>
            </a:fld>
            <a:endParaRPr lang="de-DE"/>
          </a:p>
        </p:txBody>
      </p:sp>
    </p:spTree>
    <p:extLst>
      <p:ext uri="{BB962C8B-B14F-4D97-AF65-F5344CB8AC3E}">
        <p14:creationId xmlns:p14="http://schemas.microsoft.com/office/powerpoint/2010/main" val="3903150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D120F1-5117-2FB4-4250-71549C163B90}"/>
              </a:ext>
            </a:extLst>
          </p:cNvPr>
          <p:cNvSpPr>
            <a:spLocks noGrp="1"/>
          </p:cNvSpPr>
          <p:nvPr>
            <p:ph type="title"/>
          </p:nvPr>
        </p:nvSpPr>
        <p:spPr>
          <a:xfrm>
            <a:off x="838200" y="183049"/>
            <a:ext cx="10515600" cy="581656"/>
          </a:xfrm>
        </p:spPr>
        <p:txBody>
          <a:bodyPr>
            <a:normAutofit fontScale="90000"/>
          </a:bodyPr>
          <a:lstStyle/>
          <a:p>
            <a:pPr algn="ctr"/>
            <a:r>
              <a:rPr lang="de-DE" dirty="0"/>
              <a:t>Paulskirchenverfassung 1849</a:t>
            </a:r>
          </a:p>
        </p:txBody>
      </p:sp>
      <p:pic>
        <p:nvPicPr>
          <p:cNvPr id="3" name="Grafik 2">
            <a:extLst>
              <a:ext uri="{FF2B5EF4-FFF2-40B4-BE49-F238E27FC236}">
                <a16:creationId xmlns:a16="http://schemas.microsoft.com/office/drawing/2014/main" id="{3D465D42-50E4-95B0-6353-FEF119D1D775}"/>
              </a:ext>
            </a:extLst>
          </p:cNvPr>
          <p:cNvPicPr>
            <a:picLocks noChangeAspect="1"/>
          </p:cNvPicPr>
          <p:nvPr/>
        </p:nvPicPr>
        <p:blipFill>
          <a:blip r:embed="rId2"/>
          <a:stretch>
            <a:fillRect/>
          </a:stretch>
        </p:blipFill>
        <p:spPr>
          <a:xfrm>
            <a:off x="1559496" y="1414462"/>
            <a:ext cx="3600400" cy="4757572"/>
          </a:xfrm>
          <a:prstGeom prst="rect">
            <a:avLst/>
          </a:prstGeom>
        </p:spPr>
      </p:pic>
      <p:pic>
        <p:nvPicPr>
          <p:cNvPr id="5" name="Grafik 4">
            <a:extLst>
              <a:ext uri="{FF2B5EF4-FFF2-40B4-BE49-F238E27FC236}">
                <a16:creationId xmlns:a16="http://schemas.microsoft.com/office/drawing/2014/main" id="{F8A6C60A-AEB0-3BB2-C949-269527824315}"/>
              </a:ext>
            </a:extLst>
          </p:cNvPr>
          <p:cNvPicPr>
            <a:picLocks noChangeAspect="1"/>
          </p:cNvPicPr>
          <p:nvPr/>
        </p:nvPicPr>
        <p:blipFill>
          <a:blip r:embed="rId3"/>
          <a:stretch>
            <a:fillRect/>
          </a:stretch>
        </p:blipFill>
        <p:spPr>
          <a:xfrm>
            <a:off x="5303912" y="1414462"/>
            <a:ext cx="5562600" cy="4757572"/>
          </a:xfrm>
          <a:prstGeom prst="rect">
            <a:avLst/>
          </a:prstGeom>
        </p:spPr>
      </p:pic>
      <p:sp>
        <p:nvSpPr>
          <p:cNvPr id="6" name="Foliennummernplatzhalter 5">
            <a:extLst>
              <a:ext uri="{FF2B5EF4-FFF2-40B4-BE49-F238E27FC236}">
                <a16:creationId xmlns:a16="http://schemas.microsoft.com/office/drawing/2014/main" id="{A6ACB28C-F996-7542-274D-3968F5DF0459}"/>
              </a:ext>
            </a:extLst>
          </p:cNvPr>
          <p:cNvSpPr>
            <a:spLocks noGrp="1"/>
          </p:cNvSpPr>
          <p:nvPr>
            <p:ph type="sldNum" sz="quarter" idx="12"/>
          </p:nvPr>
        </p:nvSpPr>
        <p:spPr/>
        <p:txBody>
          <a:bodyPr/>
          <a:lstStyle/>
          <a:p>
            <a:fld id="{AB80E92E-8471-4BDA-9106-D8A2D35785D9}" type="slidenum">
              <a:rPr lang="de-DE" smtClean="0"/>
              <a:t>19</a:t>
            </a:fld>
            <a:endParaRPr lang="de-DE"/>
          </a:p>
        </p:txBody>
      </p:sp>
    </p:spTree>
    <p:extLst>
      <p:ext uri="{BB962C8B-B14F-4D97-AF65-F5344CB8AC3E}">
        <p14:creationId xmlns:p14="http://schemas.microsoft.com/office/powerpoint/2010/main" val="3134472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00FCB419-A3C8-40EB-BC47-BE8A5CCEA7B1}"/>
              </a:ext>
            </a:extLst>
          </p:cNvPr>
          <p:cNvSpPr>
            <a:spLocks noGrp="1"/>
          </p:cNvSpPr>
          <p:nvPr>
            <p:ph type="sldNum" sz="quarter" idx="12"/>
          </p:nvPr>
        </p:nvSpPr>
        <p:spPr/>
        <p:txBody>
          <a:bodyPr/>
          <a:lstStyle/>
          <a:p>
            <a:fld id="{8D9D8162-0B69-4D9F-89F9-48D6331328F2}" type="slidenum">
              <a:rPr lang="de-DE" smtClean="0"/>
              <a:t>2</a:t>
            </a:fld>
            <a:endParaRPr lang="de-DE" dirty="0"/>
          </a:p>
        </p:txBody>
      </p:sp>
      <p:pic>
        <p:nvPicPr>
          <p:cNvPr id="5" name="Inhaltsplatzhalter 4">
            <a:extLst>
              <a:ext uri="{FF2B5EF4-FFF2-40B4-BE49-F238E27FC236}">
                <a16:creationId xmlns:a16="http://schemas.microsoft.com/office/drawing/2014/main" id="{C2189FD8-1863-40D2-B578-B91EB880E5C2}"/>
              </a:ext>
            </a:extLst>
          </p:cNvPr>
          <p:cNvPicPr>
            <a:picLocks noGrp="1" noChangeAspect="1"/>
          </p:cNvPicPr>
          <p:nvPr>
            <p:ph idx="4294967295"/>
          </p:nvPr>
        </p:nvPicPr>
        <p:blipFill>
          <a:blip r:embed="rId2"/>
          <a:stretch>
            <a:fillRect/>
          </a:stretch>
        </p:blipFill>
        <p:spPr>
          <a:xfrm>
            <a:off x="1770934" y="1690688"/>
            <a:ext cx="8223250" cy="4278312"/>
          </a:xfrm>
          <a:prstGeom prst="rect">
            <a:avLst/>
          </a:prstGeom>
        </p:spPr>
      </p:pic>
      <p:sp>
        <p:nvSpPr>
          <p:cNvPr id="3" name="Titel 2">
            <a:extLst>
              <a:ext uri="{FF2B5EF4-FFF2-40B4-BE49-F238E27FC236}">
                <a16:creationId xmlns:a16="http://schemas.microsoft.com/office/drawing/2014/main" id="{F30BB6A5-0B6B-43C8-9EA7-03B04E308A2C}"/>
              </a:ext>
            </a:extLst>
          </p:cNvPr>
          <p:cNvSpPr>
            <a:spLocks noGrp="1"/>
          </p:cNvSpPr>
          <p:nvPr>
            <p:ph type="title" idx="4294967295"/>
          </p:nvPr>
        </p:nvSpPr>
        <p:spPr>
          <a:xfrm>
            <a:off x="1770934" y="365125"/>
            <a:ext cx="8223250" cy="1263675"/>
          </a:xfrm>
        </p:spPr>
        <p:txBody>
          <a:bodyPr>
            <a:normAutofit/>
          </a:bodyPr>
          <a:lstStyle/>
          <a:p>
            <a:pPr algn="ctr"/>
            <a:r>
              <a:rPr lang="de-DE" dirty="0"/>
              <a:t>Bedeutung des Rechts im Beruf</a:t>
            </a:r>
          </a:p>
        </p:txBody>
      </p:sp>
    </p:spTree>
    <p:extLst>
      <p:ext uri="{BB962C8B-B14F-4D97-AF65-F5344CB8AC3E}">
        <p14:creationId xmlns:p14="http://schemas.microsoft.com/office/powerpoint/2010/main" val="2413486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8BF7D2-4DEF-A3D9-D699-502F903F073F}"/>
              </a:ext>
            </a:extLst>
          </p:cNvPr>
          <p:cNvSpPr>
            <a:spLocks noGrp="1"/>
          </p:cNvSpPr>
          <p:nvPr>
            <p:ph type="title"/>
          </p:nvPr>
        </p:nvSpPr>
        <p:spPr>
          <a:xfrm>
            <a:off x="838200" y="365125"/>
            <a:ext cx="10515600" cy="687611"/>
          </a:xfrm>
        </p:spPr>
        <p:txBody>
          <a:bodyPr>
            <a:normAutofit fontScale="90000"/>
          </a:bodyPr>
          <a:lstStyle/>
          <a:p>
            <a:pPr algn="ctr"/>
            <a:r>
              <a:rPr lang="de-DE" dirty="0"/>
              <a:t>Weimarer Reichsverfassung 1919</a:t>
            </a:r>
          </a:p>
        </p:txBody>
      </p:sp>
      <p:pic>
        <p:nvPicPr>
          <p:cNvPr id="3" name="Grafik 2">
            <a:extLst>
              <a:ext uri="{FF2B5EF4-FFF2-40B4-BE49-F238E27FC236}">
                <a16:creationId xmlns:a16="http://schemas.microsoft.com/office/drawing/2014/main" id="{26177B46-A787-6808-7DC6-37542729C84F}"/>
              </a:ext>
            </a:extLst>
          </p:cNvPr>
          <p:cNvPicPr>
            <a:picLocks noChangeAspect="1"/>
          </p:cNvPicPr>
          <p:nvPr/>
        </p:nvPicPr>
        <p:blipFill>
          <a:blip r:embed="rId2"/>
          <a:stretch>
            <a:fillRect/>
          </a:stretch>
        </p:blipFill>
        <p:spPr>
          <a:xfrm>
            <a:off x="1926178" y="1124744"/>
            <a:ext cx="8190910" cy="5544616"/>
          </a:xfrm>
          <a:prstGeom prst="rect">
            <a:avLst/>
          </a:prstGeom>
        </p:spPr>
      </p:pic>
      <p:sp>
        <p:nvSpPr>
          <p:cNvPr id="4" name="Foliennummernplatzhalter 3">
            <a:extLst>
              <a:ext uri="{FF2B5EF4-FFF2-40B4-BE49-F238E27FC236}">
                <a16:creationId xmlns:a16="http://schemas.microsoft.com/office/drawing/2014/main" id="{1BB97596-C3C8-D613-542B-DF951EAB41E2}"/>
              </a:ext>
            </a:extLst>
          </p:cNvPr>
          <p:cNvSpPr>
            <a:spLocks noGrp="1"/>
          </p:cNvSpPr>
          <p:nvPr>
            <p:ph type="sldNum" sz="quarter" idx="12"/>
          </p:nvPr>
        </p:nvSpPr>
        <p:spPr/>
        <p:txBody>
          <a:bodyPr/>
          <a:lstStyle/>
          <a:p>
            <a:fld id="{AB80E92E-8471-4BDA-9106-D8A2D35785D9}" type="slidenum">
              <a:rPr lang="de-DE" smtClean="0"/>
              <a:t>20</a:t>
            </a:fld>
            <a:endParaRPr lang="de-DE"/>
          </a:p>
        </p:txBody>
      </p:sp>
    </p:spTree>
    <p:extLst>
      <p:ext uri="{BB962C8B-B14F-4D97-AF65-F5344CB8AC3E}">
        <p14:creationId xmlns:p14="http://schemas.microsoft.com/office/powerpoint/2010/main" val="2842974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97C90E-CE44-FAD3-BA92-416F2A844A23}"/>
              </a:ext>
            </a:extLst>
          </p:cNvPr>
          <p:cNvSpPr>
            <a:spLocks noGrp="1"/>
          </p:cNvSpPr>
          <p:nvPr>
            <p:ph type="title"/>
          </p:nvPr>
        </p:nvSpPr>
        <p:spPr>
          <a:xfrm>
            <a:off x="838200" y="365125"/>
            <a:ext cx="10515600" cy="543595"/>
          </a:xfrm>
        </p:spPr>
        <p:txBody>
          <a:bodyPr>
            <a:normAutofit fontScale="90000"/>
          </a:bodyPr>
          <a:lstStyle/>
          <a:p>
            <a:pPr algn="ctr"/>
            <a:r>
              <a:rPr lang="de-DE" dirty="0"/>
              <a:t>Grundgesetz 1949</a:t>
            </a:r>
          </a:p>
        </p:txBody>
      </p:sp>
      <p:pic>
        <p:nvPicPr>
          <p:cNvPr id="3" name="Grafik 2">
            <a:extLst>
              <a:ext uri="{FF2B5EF4-FFF2-40B4-BE49-F238E27FC236}">
                <a16:creationId xmlns:a16="http://schemas.microsoft.com/office/drawing/2014/main" id="{31ED84D2-94A8-232E-71D9-3E8EDB7ED312}"/>
              </a:ext>
            </a:extLst>
          </p:cNvPr>
          <p:cNvPicPr>
            <a:picLocks noChangeAspect="1"/>
          </p:cNvPicPr>
          <p:nvPr/>
        </p:nvPicPr>
        <p:blipFill>
          <a:blip r:embed="rId2"/>
          <a:stretch>
            <a:fillRect/>
          </a:stretch>
        </p:blipFill>
        <p:spPr>
          <a:xfrm>
            <a:off x="2423592" y="1340768"/>
            <a:ext cx="7137774" cy="5316538"/>
          </a:xfrm>
          <a:prstGeom prst="rect">
            <a:avLst/>
          </a:prstGeom>
        </p:spPr>
      </p:pic>
      <p:sp>
        <p:nvSpPr>
          <p:cNvPr id="4" name="Foliennummernplatzhalter 3">
            <a:extLst>
              <a:ext uri="{FF2B5EF4-FFF2-40B4-BE49-F238E27FC236}">
                <a16:creationId xmlns:a16="http://schemas.microsoft.com/office/drawing/2014/main" id="{64F4AFF6-8608-C84D-7C50-D32E675F9132}"/>
              </a:ext>
            </a:extLst>
          </p:cNvPr>
          <p:cNvSpPr>
            <a:spLocks noGrp="1"/>
          </p:cNvSpPr>
          <p:nvPr>
            <p:ph type="sldNum" sz="quarter" idx="12"/>
          </p:nvPr>
        </p:nvSpPr>
        <p:spPr/>
        <p:txBody>
          <a:bodyPr/>
          <a:lstStyle/>
          <a:p>
            <a:fld id="{AB80E92E-8471-4BDA-9106-D8A2D35785D9}" type="slidenum">
              <a:rPr lang="de-DE" smtClean="0"/>
              <a:t>21</a:t>
            </a:fld>
            <a:endParaRPr lang="de-DE"/>
          </a:p>
        </p:txBody>
      </p:sp>
    </p:spTree>
    <p:extLst>
      <p:ext uri="{BB962C8B-B14F-4D97-AF65-F5344CB8AC3E}">
        <p14:creationId xmlns:p14="http://schemas.microsoft.com/office/powerpoint/2010/main" val="1117822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FD48BF-9B63-3D5D-0B48-E9599F9F3721}"/>
              </a:ext>
            </a:extLst>
          </p:cNvPr>
          <p:cNvSpPr>
            <a:spLocks noGrp="1"/>
          </p:cNvSpPr>
          <p:nvPr>
            <p:ph type="title"/>
          </p:nvPr>
        </p:nvSpPr>
        <p:spPr/>
        <p:txBody>
          <a:bodyPr/>
          <a:lstStyle/>
          <a:p>
            <a:pPr algn="ctr"/>
            <a:r>
              <a:rPr lang="de-DE" dirty="0"/>
              <a:t>Verfassungspathos</a:t>
            </a:r>
          </a:p>
        </p:txBody>
      </p:sp>
      <p:sp>
        <p:nvSpPr>
          <p:cNvPr id="3" name="Foliennummernplatzhalter 2">
            <a:extLst>
              <a:ext uri="{FF2B5EF4-FFF2-40B4-BE49-F238E27FC236}">
                <a16:creationId xmlns:a16="http://schemas.microsoft.com/office/drawing/2014/main" id="{FD058328-F095-A63A-4D55-8758D33F2352}"/>
              </a:ext>
            </a:extLst>
          </p:cNvPr>
          <p:cNvSpPr>
            <a:spLocks noGrp="1"/>
          </p:cNvSpPr>
          <p:nvPr>
            <p:ph type="sldNum" sz="quarter" idx="12"/>
          </p:nvPr>
        </p:nvSpPr>
        <p:spPr/>
        <p:txBody>
          <a:bodyPr/>
          <a:lstStyle/>
          <a:p>
            <a:fld id="{AB80E92E-8471-4BDA-9106-D8A2D35785D9}" type="slidenum">
              <a:rPr lang="de-DE" smtClean="0"/>
              <a:t>22</a:t>
            </a:fld>
            <a:endParaRPr lang="de-DE"/>
          </a:p>
        </p:txBody>
      </p:sp>
      <p:sp>
        <p:nvSpPr>
          <p:cNvPr id="5" name="Textfeld 4">
            <a:extLst>
              <a:ext uri="{FF2B5EF4-FFF2-40B4-BE49-F238E27FC236}">
                <a16:creationId xmlns:a16="http://schemas.microsoft.com/office/drawing/2014/main" id="{EFE8FC55-93D3-6065-1AB8-2EDFFDB4DD09}"/>
              </a:ext>
            </a:extLst>
          </p:cNvPr>
          <p:cNvSpPr txBox="1"/>
          <p:nvPr/>
        </p:nvSpPr>
        <p:spPr>
          <a:xfrm>
            <a:off x="2999656" y="1916832"/>
            <a:ext cx="7344816" cy="4031873"/>
          </a:xfrm>
          <a:prstGeom prst="rect">
            <a:avLst/>
          </a:prstGeom>
          <a:noFill/>
        </p:spPr>
        <p:txBody>
          <a:bodyPr wrap="square">
            <a:spAutoFit/>
          </a:bodyPr>
          <a:lstStyle/>
          <a:p>
            <a:r>
              <a:rPr lang="de-DE" sz="2400" dirty="0">
                <a:solidFill>
                  <a:schemeClr val="accent1">
                    <a:lumMod val="75000"/>
                  </a:schemeClr>
                </a:solidFill>
              </a:rPr>
              <a:t>Es gibt Verfassungen, die enden mit Pathos:</a:t>
            </a:r>
          </a:p>
          <a:p>
            <a:endParaRPr lang="de-DE" sz="800" dirty="0">
              <a:solidFill>
                <a:schemeClr val="accent1">
                  <a:lumMod val="75000"/>
                </a:schemeClr>
              </a:solidFill>
            </a:endParaRPr>
          </a:p>
          <a:p>
            <a:r>
              <a:rPr lang="de-DE" dirty="0">
                <a:solidFill>
                  <a:schemeClr val="accent1">
                    <a:lumMod val="75000"/>
                  </a:schemeClr>
                </a:solidFill>
              </a:rPr>
              <a:t>„Zur Ehre Gottes und zum Ruhme Irlands“ lautet die Schlussformel der Verfassung der Republik Irlands. </a:t>
            </a:r>
          </a:p>
          <a:p>
            <a:endParaRPr lang="de-DE" sz="2400" dirty="0">
              <a:solidFill>
                <a:schemeClr val="accent1">
                  <a:lumMod val="75000"/>
                </a:schemeClr>
              </a:solidFill>
            </a:endParaRPr>
          </a:p>
          <a:p>
            <a:r>
              <a:rPr lang="de-DE" sz="2400" dirty="0">
                <a:solidFill>
                  <a:schemeClr val="accent1">
                    <a:lumMod val="75000"/>
                  </a:schemeClr>
                </a:solidFill>
              </a:rPr>
              <a:t>Andere Verfassungen schließen mit mahnenden Worten: </a:t>
            </a:r>
          </a:p>
          <a:p>
            <a:endParaRPr lang="de-DE" sz="800" dirty="0">
              <a:solidFill>
                <a:schemeClr val="accent1">
                  <a:lumMod val="75000"/>
                </a:schemeClr>
              </a:solidFill>
            </a:endParaRPr>
          </a:p>
          <a:p>
            <a:r>
              <a:rPr lang="de-DE" dirty="0">
                <a:solidFill>
                  <a:schemeClr val="accent1">
                    <a:lumMod val="75000"/>
                  </a:schemeClr>
                </a:solidFill>
              </a:rPr>
              <a:t>„Die Einhaltung dieser Verfassung wird dem Patriotismus aller Griechen anvertraut“, heißt es in der griechischen Verfassung.</a:t>
            </a:r>
          </a:p>
          <a:p>
            <a:endParaRPr lang="de-DE" sz="2400" dirty="0"/>
          </a:p>
          <a:p>
            <a:r>
              <a:rPr lang="de-DE" sz="2400" dirty="0">
                <a:solidFill>
                  <a:schemeClr val="accent1">
                    <a:lumMod val="75000"/>
                  </a:schemeClr>
                </a:solidFill>
              </a:rPr>
              <a:t>Dem </a:t>
            </a:r>
            <a:r>
              <a:rPr lang="de-DE" sz="2400" b="1" dirty="0">
                <a:solidFill>
                  <a:schemeClr val="accent1">
                    <a:lumMod val="75000"/>
                  </a:schemeClr>
                </a:solidFill>
              </a:rPr>
              <a:t>Grundgesetz</a:t>
            </a:r>
            <a:r>
              <a:rPr lang="de-DE" sz="2400" dirty="0">
                <a:solidFill>
                  <a:schemeClr val="accent1">
                    <a:lumMod val="75000"/>
                  </a:schemeClr>
                </a:solidFill>
              </a:rPr>
              <a:t> ist eine finale Bekräftigung der eigenen Bedeutung fremd. Als (ursprüngliches) Provisorium verzichtet es weitestgehend auf Pathos.</a:t>
            </a:r>
          </a:p>
        </p:txBody>
      </p:sp>
    </p:spTree>
    <p:extLst>
      <p:ext uri="{BB962C8B-B14F-4D97-AF65-F5344CB8AC3E}">
        <p14:creationId xmlns:p14="http://schemas.microsoft.com/office/powerpoint/2010/main" val="395562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725E9BF-B0EB-B1F3-C10B-CBEE1C102C9E}"/>
              </a:ext>
            </a:extLst>
          </p:cNvPr>
          <p:cNvSpPr>
            <a:spLocks noGrp="1"/>
          </p:cNvSpPr>
          <p:nvPr>
            <p:ph type="title"/>
          </p:nvPr>
        </p:nvSpPr>
        <p:spPr>
          <a:xfrm>
            <a:off x="838200" y="365125"/>
            <a:ext cx="10515600" cy="471587"/>
          </a:xfrm>
        </p:spPr>
        <p:txBody>
          <a:bodyPr>
            <a:normAutofit fontScale="90000"/>
          </a:bodyPr>
          <a:lstStyle/>
          <a:p>
            <a:pPr algn="ctr"/>
            <a:r>
              <a:rPr lang="de-DE" dirty="0"/>
              <a:t>Aufbau des Grundgesetzes</a:t>
            </a:r>
          </a:p>
        </p:txBody>
      </p:sp>
      <p:sp>
        <p:nvSpPr>
          <p:cNvPr id="2" name="Foliennummernplatzhalter 1">
            <a:extLst>
              <a:ext uri="{FF2B5EF4-FFF2-40B4-BE49-F238E27FC236}">
                <a16:creationId xmlns:a16="http://schemas.microsoft.com/office/drawing/2014/main" id="{A1ECD032-B2DD-CB99-9700-5D03404E8EBF}"/>
              </a:ext>
            </a:extLst>
          </p:cNvPr>
          <p:cNvSpPr>
            <a:spLocks noGrp="1"/>
          </p:cNvSpPr>
          <p:nvPr>
            <p:ph type="sldNum" sz="quarter" idx="12"/>
          </p:nvPr>
        </p:nvSpPr>
        <p:spPr/>
        <p:txBody>
          <a:bodyPr/>
          <a:lstStyle/>
          <a:p>
            <a:fld id="{AB80E92E-8471-4BDA-9106-D8A2D35785D9}" type="slidenum">
              <a:rPr lang="de-DE" smtClean="0"/>
              <a:t>23</a:t>
            </a:fld>
            <a:endParaRPr lang="de-DE"/>
          </a:p>
        </p:txBody>
      </p:sp>
      <p:graphicFrame>
        <p:nvGraphicFramePr>
          <p:cNvPr id="3" name="Tabelle 2">
            <a:extLst>
              <a:ext uri="{FF2B5EF4-FFF2-40B4-BE49-F238E27FC236}">
                <a16:creationId xmlns:a16="http://schemas.microsoft.com/office/drawing/2014/main" id="{7EEA1935-0659-D848-7B15-33B5C6712E3D}"/>
              </a:ext>
            </a:extLst>
          </p:cNvPr>
          <p:cNvGraphicFramePr>
            <a:graphicFrameLocks noGrp="1"/>
          </p:cNvGraphicFramePr>
          <p:nvPr>
            <p:extLst>
              <p:ext uri="{D42A27DB-BD31-4B8C-83A1-F6EECF244321}">
                <p14:modId xmlns:p14="http://schemas.microsoft.com/office/powerpoint/2010/main" val="1182579045"/>
              </p:ext>
            </p:extLst>
          </p:nvPr>
        </p:nvGraphicFramePr>
        <p:xfrm>
          <a:off x="2567608" y="1124744"/>
          <a:ext cx="7848872" cy="5112572"/>
        </p:xfrm>
        <a:graphic>
          <a:graphicData uri="http://schemas.openxmlformats.org/drawingml/2006/table">
            <a:tbl>
              <a:tblPr/>
              <a:tblGrid>
                <a:gridCol w="3924436">
                  <a:extLst>
                    <a:ext uri="{9D8B030D-6E8A-4147-A177-3AD203B41FA5}">
                      <a16:colId xmlns:a16="http://schemas.microsoft.com/office/drawing/2014/main" val="149615788"/>
                    </a:ext>
                  </a:extLst>
                </a:gridCol>
                <a:gridCol w="3924436">
                  <a:extLst>
                    <a:ext uri="{9D8B030D-6E8A-4147-A177-3AD203B41FA5}">
                      <a16:colId xmlns:a16="http://schemas.microsoft.com/office/drawing/2014/main" val="1085021562"/>
                    </a:ext>
                  </a:extLst>
                </a:gridCol>
              </a:tblGrid>
              <a:tr h="292043">
                <a:tc>
                  <a:txBody>
                    <a:bodyPr/>
                    <a:lstStyle/>
                    <a:p>
                      <a:r>
                        <a:rPr lang="de-DE" sz="1300"/>
                        <a:t>Artikel</a:t>
                      </a:r>
                    </a:p>
                  </a:txBody>
                  <a:tcPr marL="64945" marR="64945" marT="32473" marB="32473" anchor="ctr">
                    <a:lnL>
                      <a:noFill/>
                    </a:lnL>
                    <a:lnR>
                      <a:noFill/>
                    </a:lnR>
                    <a:lnT>
                      <a:noFill/>
                    </a:lnT>
                    <a:lnB>
                      <a:noFill/>
                    </a:lnB>
                  </a:tcPr>
                </a:tc>
                <a:tc>
                  <a:txBody>
                    <a:bodyPr/>
                    <a:lstStyle/>
                    <a:p>
                      <a:r>
                        <a:rPr lang="de-DE" sz="1300"/>
                        <a:t>Kapitel</a:t>
                      </a:r>
                    </a:p>
                  </a:txBody>
                  <a:tcPr marL="64945" marR="64945" marT="32473" marB="32473" anchor="ctr">
                    <a:lnL>
                      <a:noFill/>
                    </a:lnL>
                    <a:lnR>
                      <a:noFill/>
                    </a:lnR>
                    <a:lnT>
                      <a:noFill/>
                    </a:lnT>
                    <a:lnB>
                      <a:noFill/>
                    </a:lnB>
                  </a:tcPr>
                </a:tc>
                <a:extLst>
                  <a:ext uri="{0D108BD9-81ED-4DB2-BD59-A6C34878D82A}">
                    <a16:rowId xmlns:a16="http://schemas.microsoft.com/office/drawing/2014/main" val="954011866"/>
                  </a:ext>
                </a:extLst>
              </a:tr>
              <a:tr h="292043">
                <a:tc>
                  <a:txBody>
                    <a:bodyPr/>
                    <a:lstStyle/>
                    <a:p>
                      <a:endParaRPr lang="de-DE" sz="1300"/>
                    </a:p>
                  </a:txBody>
                  <a:tcPr marL="64945" marR="64945" marT="32473" marB="32473" anchor="ctr">
                    <a:lnL>
                      <a:noFill/>
                    </a:lnL>
                    <a:lnR>
                      <a:noFill/>
                    </a:lnR>
                    <a:lnT>
                      <a:noFill/>
                    </a:lnT>
                    <a:lnB>
                      <a:noFill/>
                    </a:lnB>
                  </a:tcPr>
                </a:tc>
                <a:tc>
                  <a:txBody>
                    <a:bodyPr/>
                    <a:lstStyle/>
                    <a:p>
                      <a:r>
                        <a:rPr lang="de-DE" sz="1300">
                          <a:hlinkClick r:id="rId2"/>
                        </a:rPr>
                        <a:t>Präambel</a:t>
                      </a:r>
                      <a:endParaRPr lang="de-DE" sz="1300"/>
                    </a:p>
                  </a:txBody>
                  <a:tcPr marL="64945" marR="64945" marT="32473" marB="32473" anchor="ctr">
                    <a:lnL>
                      <a:noFill/>
                    </a:lnL>
                    <a:lnR>
                      <a:noFill/>
                    </a:lnR>
                    <a:lnT>
                      <a:noFill/>
                    </a:lnT>
                    <a:lnB>
                      <a:noFill/>
                    </a:lnB>
                  </a:tcPr>
                </a:tc>
                <a:extLst>
                  <a:ext uri="{0D108BD9-81ED-4DB2-BD59-A6C34878D82A}">
                    <a16:rowId xmlns:a16="http://schemas.microsoft.com/office/drawing/2014/main" val="2141493161"/>
                  </a:ext>
                </a:extLst>
              </a:tr>
              <a:tr h="292043">
                <a:tc>
                  <a:txBody>
                    <a:bodyPr/>
                    <a:lstStyle/>
                    <a:p>
                      <a:r>
                        <a:rPr lang="de-DE" sz="1300"/>
                        <a:t>1 - 19</a:t>
                      </a:r>
                    </a:p>
                  </a:txBody>
                  <a:tcPr marL="64945" marR="64945" marT="32473" marB="32473" anchor="ctr">
                    <a:lnL>
                      <a:noFill/>
                    </a:lnL>
                    <a:lnR>
                      <a:noFill/>
                    </a:lnR>
                    <a:lnT>
                      <a:noFill/>
                    </a:lnT>
                    <a:lnB>
                      <a:noFill/>
                    </a:lnB>
                  </a:tcPr>
                </a:tc>
                <a:tc>
                  <a:txBody>
                    <a:bodyPr/>
                    <a:lstStyle/>
                    <a:p>
                      <a:r>
                        <a:rPr lang="de-DE" sz="1300">
                          <a:hlinkClick r:id="rId3"/>
                        </a:rPr>
                        <a:t>Die Grundrechte</a:t>
                      </a:r>
                      <a:endParaRPr lang="de-DE" sz="1300"/>
                    </a:p>
                  </a:txBody>
                  <a:tcPr marL="64945" marR="64945" marT="32473" marB="32473" anchor="ctr">
                    <a:lnL>
                      <a:noFill/>
                    </a:lnL>
                    <a:lnR>
                      <a:noFill/>
                    </a:lnR>
                    <a:lnT>
                      <a:noFill/>
                    </a:lnT>
                    <a:lnB>
                      <a:noFill/>
                    </a:lnB>
                  </a:tcPr>
                </a:tc>
                <a:extLst>
                  <a:ext uri="{0D108BD9-81ED-4DB2-BD59-A6C34878D82A}">
                    <a16:rowId xmlns:a16="http://schemas.microsoft.com/office/drawing/2014/main" val="1540878788"/>
                  </a:ext>
                </a:extLst>
              </a:tr>
              <a:tr h="292043">
                <a:tc>
                  <a:txBody>
                    <a:bodyPr/>
                    <a:lstStyle/>
                    <a:p>
                      <a:r>
                        <a:rPr lang="de-DE" sz="1300"/>
                        <a:t>20 - 37</a:t>
                      </a:r>
                    </a:p>
                  </a:txBody>
                  <a:tcPr marL="64945" marR="64945" marT="32473" marB="32473" anchor="ctr">
                    <a:lnL>
                      <a:noFill/>
                    </a:lnL>
                    <a:lnR>
                      <a:noFill/>
                    </a:lnR>
                    <a:lnT>
                      <a:noFill/>
                    </a:lnT>
                    <a:lnB>
                      <a:noFill/>
                    </a:lnB>
                  </a:tcPr>
                </a:tc>
                <a:tc>
                  <a:txBody>
                    <a:bodyPr/>
                    <a:lstStyle/>
                    <a:p>
                      <a:r>
                        <a:rPr lang="de-DE" sz="1300">
                          <a:hlinkClick r:id="rId4"/>
                        </a:rPr>
                        <a:t>Der Bund und die Länder</a:t>
                      </a:r>
                      <a:endParaRPr lang="de-DE" sz="1300"/>
                    </a:p>
                  </a:txBody>
                  <a:tcPr marL="64945" marR="64945" marT="32473" marB="32473" anchor="ctr">
                    <a:lnL>
                      <a:noFill/>
                    </a:lnL>
                    <a:lnR>
                      <a:noFill/>
                    </a:lnR>
                    <a:lnT>
                      <a:noFill/>
                    </a:lnT>
                    <a:lnB>
                      <a:noFill/>
                    </a:lnB>
                  </a:tcPr>
                </a:tc>
                <a:extLst>
                  <a:ext uri="{0D108BD9-81ED-4DB2-BD59-A6C34878D82A}">
                    <a16:rowId xmlns:a16="http://schemas.microsoft.com/office/drawing/2014/main" val="2132496357"/>
                  </a:ext>
                </a:extLst>
              </a:tr>
              <a:tr h="292043">
                <a:tc>
                  <a:txBody>
                    <a:bodyPr/>
                    <a:lstStyle/>
                    <a:p>
                      <a:r>
                        <a:rPr lang="de-DE" sz="1300"/>
                        <a:t>38 - 49</a:t>
                      </a:r>
                    </a:p>
                  </a:txBody>
                  <a:tcPr marL="64945" marR="64945" marT="32473" marB="32473" anchor="ctr">
                    <a:lnL>
                      <a:noFill/>
                    </a:lnL>
                    <a:lnR>
                      <a:noFill/>
                    </a:lnR>
                    <a:lnT>
                      <a:noFill/>
                    </a:lnT>
                    <a:lnB>
                      <a:noFill/>
                    </a:lnB>
                  </a:tcPr>
                </a:tc>
                <a:tc>
                  <a:txBody>
                    <a:bodyPr/>
                    <a:lstStyle/>
                    <a:p>
                      <a:r>
                        <a:rPr lang="de-DE" sz="1300">
                          <a:hlinkClick r:id="rId5"/>
                        </a:rPr>
                        <a:t>Der Bundestag</a:t>
                      </a:r>
                      <a:endParaRPr lang="de-DE" sz="1300"/>
                    </a:p>
                  </a:txBody>
                  <a:tcPr marL="64945" marR="64945" marT="32473" marB="32473" anchor="ctr">
                    <a:lnL>
                      <a:noFill/>
                    </a:lnL>
                    <a:lnR>
                      <a:noFill/>
                    </a:lnR>
                    <a:lnT>
                      <a:noFill/>
                    </a:lnT>
                    <a:lnB>
                      <a:noFill/>
                    </a:lnB>
                  </a:tcPr>
                </a:tc>
                <a:extLst>
                  <a:ext uri="{0D108BD9-81ED-4DB2-BD59-A6C34878D82A}">
                    <a16:rowId xmlns:a16="http://schemas.microsoft.com/office/drawing/2014/main" val="2422558616"/>
                  </a:ext>
                </a:extLst>
              </a:tr>
              <a:tr h="292043">
                <a:tc>
                  <a:txBody>
                    <a:bodyPr/>
                    <a:lstStyle/>
                    <a:p>
                      <a:r>
                        <a:rPr lang="de-DE" sz="1300" dirty="0"/>
                        <a:t>50 - 53</a:t>
                      </a:r>
                    </a:p>
                  </a:txBody>
                  <a:tcPr marL="64945" marR="64945" marT="32473" marB="32473" anchor="ctr">
                    <a:lnL>
                      <a:noFill/>
                    </a:lnL>
                    <a:lnR>
                      <a:noFill/>
                    </a:lnR>
                    <a:lnT>
                      <a:noFill/>
                    </a:lnT>
                    <a:lnB>
                      <a:noFill/>
                    </a:lnB>
                  </a:tcPr>
                </a:tc>
                <a:tc>
                  <a:txBody>
                    <a:bodyPr/>
                    <a:lstStyle/>
                    <a:p>
                      <a:r>
                        <a:rPr lang="de-DE" sz="1300">
                          <a:hlinkClick r:id="rId6"/>
                        </a:rPr>
                        <a:t>Der Bundesrat</a:t>
                      </a:r>
                      <a:endParaRPr lang="de-DE" sz="1300"/>
                    </a:p>
                  </a:txBody>
                  <a:tcPr marL="64945" marR="64945" marT="32473" marB="32473" anchor="ctr">
                    <a:lnL>
                      <a:noFill/>
                    </a:lnL>
                    <a:lnR>
                      <a:noFill/>
                    </a:lnR>
                    <a:lnT>
                      <a:noFill/>
                    </a:lnT>
                    <a:lnB>
                      <a:noFill/>
                    </a:lnB>
                  </a:tcPr>
                </a:tc>
                <a:extLst>
                  <a:ext uri="{0D108BD9-81ED-4DB2-BD59-A6C34878D82A}">
                    <a16:rowId xmlns:a16="http://schemas.microsoft.com/office/drawing/2014/main" val="4268233728"/>
                  </a:ext>
                </a:extLst>
              </a:tr>
              <a:tr h="292043">
                <a:tc>
                  <a:txBody>
                    <a:bodyPr/>
                    <a:lstStyle/>
                    <a:p>
                      <a:r>
                        <a:rPr lang="de-DE" sz="1300"/>
                        <a:t>53a</a:t>
                      </a:r>
                    </a:p>
                  </a:txBody>
                  <a:tcPr marL="64945" marR="64945" marT="32473" marB="32473" anchor="ctr">
                    <a:lnL>
                      <a:noFill/>
                    </a:lnL>
                    <a:lnR>
                      <a:noFill/>
                    </a:lnR>
                    <a:lnT>
                      <a:noFill/>
                    </a:lnT>
                    <a:lnB>
                      <a:noFill/>
                    </a:lnB>
                  </a:tcPr>
                </a:tc>
                <a:tc>
                  <a:txBody>
                    <a:bodyPr/>
                    <a:lstStyle/>
                    <a:p>
                      <a:r>
                        <a:rPr lang="de-DE" sz="1300">
                          <a:hlinkClick r:id="rId7"/>
                        </a:rPr>
                        <a:t>Gemeinsamer Ausschuss</a:t>
                      </a:r>
                      <a:endParaRPr lang="de-DE" sz="1300"/>
                    </a:p>
                  </a:txBody>
                  <a:tcPr marL="64945" marR="64945" marT="32473" marB="32473" anchor="ctr">
                    <a:lnL>
                      <a:noFill/>
                    </a:lnL>
                    <a:lnR>
                      <a:noFill/>
                    </a:lnR>
                    <a:lnT>
                      <a:noFill/>
                    </a:lnT>
                    <a:lnB>
                      <a:noFill/>
                    </a:lnB>
                  </a:tcPr>
                </a:tc>
                <a:extLst>
                  <a:ext uri="{0D108BD9-81ED-4DB2-BD59-A6C34878D82A}">
                    <a16:rowId xmlns:a16="http://schemas.microsoft.com/office/drawing/2014/main" val="3812126958"/>
                  </a:ext>
                </a:extLst>
              </a:tr>
              <a:tr h="292043">
                <a:tc>
                  <a:txBody>
                    <a:bodyPr/>
                    <a:lstStyle/>
                    <a:p>
                      <a:r>
                        <a:rPr lang="de-DE" sz="1300"/>
                        <a:t>54 - 61</a:t>
                      </a:r>
                    </a:p>
                  </a:txBody>
                  <a:tcPr marL="64945" marR="64945" marT="32473" marB="32473" anchor="ctr">
                    <a:lnL>
                      <a:noFill/>
                    </a:lnL>
                    <a:lnR>
                      <a:noFill/>
                    </a:lnR>
                    <a:lnT>
                      <a:noFill/>
                    </a:lnT>
                    <a:lnB>
                      <a:noFill/>
                    </a:lnB>
                  </a:tcPr>
                </a:tc>
                <a:tc>
                  <a:txBody>
                    <a:bodyPr/>
                    <a:lstStyle/>
                    <a:p>
                      <a:r>
                        <a:rPr lang="de-DE" sz="1300">
                          <a:hlinkClick r:id="rId8"/>
                        </a:rPr>
                        <a:t>Der Bundespräsident</a:t>
                      </a:r>
                      <a:endParaRPr lang="de-DE" sz="1300"/>
                    </a:p>
                  </a:txBody>
                  <a:tcPr marL="64945" marR="64945" marT="32473" marB="32473" anchor="ctr">
                    <a:lnL>
                      <a:noFill/>
                    </a:lnL>
                    <a:lnR>
                      <a:noFill/>
                    </a:lnR>
                    <a:lnT>
                      <a:noFill/>
                    </a:lnT>
                    <a:lnB>
                      <a:noFill/>
                    </a:lnB>
                  </a:tcPr>
                </a:tc>
                <a:extLst>
                  <a:ext uri="{0D108BD9-81ED-4DB2-BD59-A6C34878D82A}">
                    <a16:rowId xmlns:a16="http://schemas.microsoft.com/office/drawing/2014/main" val="3321243613"/>
                  </a:ext>
                </a:extLst>
              </a:tr>
              <a:tr h="292043">
                <a:tc>
                  <a:txBody>
                    <a:bodyPr/>
                    <a:lstStyle/>
                    <a:p>
                      <a:r>
                        <a:rPr lang="de-DE" sz="1300" dirty="0"/>
                        <a:t>62 - 69</a:t>
                      </a:r>
                    </a:p>
                  </a:txBody>
                  <a:tcPr marL="64945" marR="64945" marT="32473" marB="32473" anchor="ctr">
                    <a:lnL>
                      <a:noFill/>
                    </a:lnL>
                    <a:lnR>
                      <a:noFill/>
                    </a:lnR>
                    <a:lnT>
                      <a:noFill/>
                    </a:lnT>
                    <a:lnB>
                      <a:noFill/>
                    </a:lnB>
                  </a:tcPr>
                </a:tc>
                <a:tc>
                  <a:txBody>
                    <a:bodyPr/>
                    <a:lstStyle/>
                    <a:p>
                      <a:r>
                        <a:rPr lang="de-DE" sz="1300">
                          <a:hlinkClick r:id="rId9"/>
                        </a:rPr>
                        <a:t>Die Bundesregierung</a:t>
                      </a:r>
                      <a:endParaRPr lang="de-DE" sz="1300"/>
                    </a:p>
                  </a:txBody>
                  <a:tcPr marL="64945" marR="64945" marT="32473" marB="32473" anchor="ctr">
                    <a:lnL>
                      <a:noFill/>
                    </a:lnL>
                    <a:lnR>
                      <a:noFill/>
                    </a:lnR>
                    <a:lnT>
                      <a:noFill/>
                    </a:lnT>
                    <a:lnB>
                      <a:noFill/>
                    </a:lnB>
                  </a:tcPr>
                </a:tc>
                <a:extLst>
                  <a:ext uri="{0D108BD9-81ED-4DB2-BD59-A6C34878D82A}">
                    <a16:rowId xmlns:a16="http://schemas.microsoft.com/office/drawing/2014/main" val="2522485379"/>
                  </a:ext>
                </a:extLst>
              </a:tr>
              <a:tr h="292043">
                <a:tc>
                  <a:txBody>
                    <a:bodyPr/>
                    <a:lstStyle/>
                    <a:p>
                      <a:r>
                        <a:rPr lang="de-DE" sz="1300"/>
                        <a:t>70 - 82</a:t>
                      </a:r>
                    </a:p>
                  </a:txBody>
                  <a:tcPr marL="64945" marR="64945" marT="32473" marB="32473" anchor="ctr">
                    <a:lnL>
                      <a:noFill/>
                    </a:lnL>
                    <a:lnR>
                      <a:noFill/>
                    </a:lnR>
                    <a:lnT>
                      <a:noFill/>
                    </a:lnT>
                    <a:lnB>
                      <a:noFill/>
                    </a:lnB>
                  </a:tcPr>
                </a:tc>
                <a:tc>
                  <a:txBody>
                    <a:bodyPr/>
                    <a:lstStyle/>
                    <a:p>
                      <a:r>
                        <a:rPr lang="de-DE" sz="1300">
                          <a:hlinkClick r:id="rId10"/>
                        </a:rPr>
                        <a:t>Die Gesetzgebung des Bundes</a:t>
                      </a:r>
                      <a:endParaRPr lang="de-DE" sz="1300"/>
                    </a:p>
                  </a:txBody>
                  <a:tcPr marL="64945" marR="64945" marT="32473" marB="32473" anchor="ctr">
                    <a:lnL>
                      <a:noFill/>
                    </a:lnL>
                    <a:lnR>
                      <a:noFill/>
                    </a:lnR>
                    <a:lnT>
                      <a:noFill/>
                    </a:lnT>
                    <a:lnB>
                      <a:noFill/>
                    </a:lnB>
                  </a:tcPr>
                </a:tc>
                <a:extLst>
                  <a:ext uri="{0D108BD9-81ED-4DB2-BD59-A6C34878D82A}">
                    <a16:rowId xmlns:a16="http://schemas.microsoft.com/office/drawing/2014/main" val="2398010317"/>
                  </a:ext>
                </a:extLst>
              </a:tr>
              <a:tr h="511985">
                <a:tc>
                  <a:txBody>
                    <a:bodyPr/>
                    <a:lstStyle/>
                    <a:p>
                      <a:r>
                        <a:rPr lang="de-DE" sz="1300"/>
                        <a:t>83 - 91</a:t>
                      </a:r>
                    </a:p>
                  </a:txBody>
                  <a:tcPr marL="64945" marR="64945" marT="32473" marB="32473" anchor="ctr">
                    <a:lnL>
                      <a:noFill/>
                    </a:lnL>
                    <a:lnR>
                      <a:noFill/>
                    </a:lnR>
                    <a:lnT>
                      <a:noFill/>
                    </a:lnT>
                    <a:lnB>
                      <a:noFill/>
                    </a:lnB>
                  </a:tcPr>
                </a:tc>
                <a:tc>
                  <a:txBody>
                    <a:bodyPr/>
                    <a:lstStyle/>
                    <a:p>
                      <a:r>
                        <a:rPr lang="de-DE" sz="1300">
                          <a:hlinkClick r:id="rId11"/>
                        </a:rPr>
                        <a:t>Die Ausführung der Bundesgesetze und die Bundesverwaltung</a:t>
                      </a:r>
                      <a:endParaRPr lang="de-DE" sz="1300"/>
                    </a:p>
                  </a:txBody>
                  <a:tcPr marL="64945" marR="64945" marT="32473" marB="32473" anchor="ctr">
                    <a:lnL>
                      <a:noFill/>
                    </a:lnL>
                    <a:lnR>
                      <a:noFill/>
                    </a:lnR>
                    <a:lnT>
                      <a:noFill/>
                    </a:lnT>
                    <a:lnB>
                      <a:noFill/>
                    </a:lnB>
                  </a:tcPr>
                </a:tc>
                <a:extLst>
                  <a:ext uri="{0D108BD9-81ED-4DB2-BD59-A6C34878D82A}">
                    <a16:rowId xmlns:a16="http://schemas.microsoft.com/office/drawing/2014/main" val="1668674553"/>
                  </a:ext>
                </a:extLst>
              </a:tr>
              <a:tr h="511985">
                <a:tc>
                  <a:txBody>
                    <a:bodyPr/>
                    <a:lstStyle/>
                    <a:p>
                      <a:r>
                        <a:rPr lang="de-DE" sz="1300"/>
                        <a:t>91a - e</a:t>
                      </a:r>
                    </a:p>
                  </a:txBody>
                  <a:tcPr marL="64945" marR="64945" marT="32473" marB="32473" anchor="ctr">
                    <a:lnL>
                      <a:noFill/>
                    </a:lnL>
                    <a:lnR>
                      <a:noFill/>
                    </a:lnR>
                    <a:lnT>
                      <a:noFill/>
                    </a:lnT>
                    <a:lnB>
                      <a:noFill/>
                    </a:lnB>
                  </a:tcPr>
                </a:tc>
                <a:tc>
                  <a:txBody>
                    <a:bodyPr/>
                    <a:lstStyle/>
                    <a:p>
                      <a:r>
                        <a:rPr lang="de-DE" sz="1300">
                          <a:hlinkClick r:id="rId12"/>
                        </a:rPr>
                        <a:t>Gemeinschaftsaufgaben, Verwaltungszusammenarbeit</a:t>
                      </a:r>
                      <a:endParaRPr lang="de-DE" sz="1300"/>
                    </a:p>
                  </a:txBody>
                  <a:tcPr marL="64945" marR="64945" marT="32473" marB="32473" anchor="ctr">
                    <a:lnL>
                      <a:noFill/>
                    </a:lnL>
                    <a:lnR>
                      <a:noFill/>
                    </a:lnR>
                    <a:lnT>
                      <a:noFill/>
                    </a:lnT>
                    <a:lnB>
                      <a:noFill/>
                    </a:lnB>
                  </a:tcPr>
                </a:tc>
                <a:extLst>
                  <a:ext uri="{0D108BD9-81ED-4DB2-BD59-A6C34878D82A}">
                    <a16:rowId xmlns:a16="http://schemas.microsoft.com/office/drawing/2014/main" val="1890961340"/>
                  </a:ext>
                </a:extLst>
              </a:tr>
              <a:tr h="292043">
                <a:tc>
                  <a:txBody>
                    <a:bodyPr/>
                    <a:lstStyle/>
                    <a:p>
                      <a:r>
                        <a:rPr lang="de-DE" sz="1300"/>
                        <a:t>92 - 104</a:t>
                      </a:r>
                    </a:p>
                  </a:txBody>
                  <a:tcPr marL="64945" marR="64945" marT="32473" marB="32473" anchor="ctr">
                    <a:lnL>
                      <a:noFill/>
                    </a:lnL>
                    <a:lnR>
                      <a:noFill/>
                    </a:lnR>
                    <a:lnT>
                      <a:noFill/>
                    </a:lnT>
                    <a:lnB>
                      <a:noFill/>
                    </a:lnB>
                  </a:tcPr>
                </a:tc>
                <a:tc>
                  <a:txBody>
                    <a:bodyPr/>
                    <a:lstStyle/>
                    <a:p>
                      <a:r>
                        <a:rPr lang="de-DE" sz="1300">
                          <a:hlinkClick r:id="rId13"/>
                        </a:rPr>
                        <a:t>Die Rechtsprechung</a:t>
                      </a:r>
                      <a:endParaRPr lang="de-DE" sz="1300"/>
                    </a:p>
                  </a:txBody>
                  <a:tcPr marL="64945" marR="64945" marT="32473" marB="32473" anchor="ctr">
                    <a:lnL>
                      <a:noFill/>
                    </a:lnL>
                    <a:lnR>
                      <a:noFill/>
                    </a:lnR>
                    <a:lnT>
                      <a:noFill/>
                    </a:lnT>
                    <a:lnB>
                      <a:noFill/>
                    </a:lnB>
                  </a:tcPr>
                </a:tc>
                <a:extLst>
                  <a:ext uri="{0D108BD9-81ED-4DB2-BD59-A6C34878D82A}">
                    <a16:rowId xmlns:a16="http://schemas.microsoft.com/office/drawing/2014/main" val="2001064713"/>
                  </a:ext>
                </a:extLst>
              </a:tr>
              <a:tr h="292043">
                <a:tc>
                  <a:txBody>
                    <a:bodyPr/>
                    <a:lstStyle/>
                    <a:p>
                      <a:r>
                        <a:rPr lang="de-DE" sz="1300"/>
                        <a:t>104a - 115</a:t>
                      </a:r>
                    </a:p>
                  </a:txBody>
                  <a:tcPr marL="64945" marR="64945" marT="32473" marB="32473" anchor="ctr">
                    <a:lnL>
                      <a:noFill/>
                    </a:lnL>
                    <a:lnR>
                      <a:noFill/>
                    </a:lnR>
                    <a:lnT>
                      <a:noFill/>
                    </a:lnT>
                    <a:lnB>
                      <a:noFill/>
                    </a:lnB>
                  </a:tcPr>
                </a:tc>
                <a:tc>
                  <a:txBody>
                    <a:bodyPr/>
                    <a:lstStyle/>
                    <a:p>
                      <a:r>
                        <a:rPr lang="de-DE" sz="1300">
                          <a:hlinkClick r:id="rId14"/>
                        </a:rPr>
                        <a:t>Das Finanzwesen</a:t>
                      </a:r>
                      <a:endParaRPr lang="de-DE" sz="1300"/>
                    </a:p>
                  </a:txBody>
                  <a:tcPr marL="64945" marR="64945" marT="32473" marB="32473" anchor="ctr">
                    <a:lnL>
                      <a:noFill/>
                    </a:lnL>
                    <a:lnR>
                      <a:noFill/>
                    </a:lnR>
                    <a:lnT>
                      <a:noFill/>
                    </a:lnT>
                    <a:lnB>
                      <a:noFill/>
                    </a:lnB>
                  </a:tcPr>
                </a:tc>
                <a:extLst>
                  <a:ext uri="{0D108BD9-81ED-4DB2-BD59-A6C34878D82A}">
                    <a16:rowId xmlns:a16="http://schemas.microsoft.com/office/drawing/2014/main" val="1778853284"/>
                  </a:ext>
                </a:extLst>
              </a:tr>
              <a:tr h="292043">
                <a:tc>
                  <a:txBody>
                    <a:bodyPr/>
                    <a:lstStyle/>
                    <a:p>
                      <a:r>
                        <a:rPr lang="de-DE" sz="1300"/>
                        <a:t>115a - l</a:t>
                      </a:r>
                    </a:p>
                  </a:txBody>
                  <a:tcPr marL="64945" marR="64945" marT="32473" marB="32473" anchor="ctr">
                    <a:lnL>
                      <a:noFill/>
                    </a:lnL>
                    <a:lnR>
                      <a:noFill/>
                    </a:lnR>
                    <a:lnT>
                      <a:noFill/>
                    </a:lnT>
                    <a:lnB>
                      <a:noFill/>
                    </a:lnB>
                  </a:tcPr>
                </a:tc>
                <a:tc>
                  <a:txBody>
                    <a:bodyPr/>
                    <a:lstStyle/>
                    <a:p>
                      <a:r>
                        <a:rPr lang="de-DE" sz="1300">
                          <a:hlinkClick r:id="rId15"/>
                        </a:rPr>
                        <a:t>Verteidigungsfall</a:t>
                      </a:r>
                      <a:endParaRPr lang="de-DE" sz="1300"/>
                    </a:p>
                  </a:txBody>
                  <a:tcPr marL="64945" marR="64945" marT="32473" marB="32473" anchor="ctr">
                    <a:lnL>
                      <a:noFill/>
                    </a:lnL>
                    <a:lnR>
                      <a:noFill/>
                    </a:lnR>
                    <a:lnT>
                      <a:noFill/>
                    </a:lnT>
                    <a:lnB>
                      <a:noFill/>
                    </a:lnB>
                  </a:tcPr>
                </a:tc>
                <a:extLst>
                  <a:ext uri="{0D108BD9-81ED-4DB2-BD59-A6C34878D82A}">
                    <a16:rowId xmlns:a16="http://schemas.microsoft.com/office/drawing/2014/main" val="1805702838"/>
                  </a:ext>
                </a:extLst>
              </a:tr>
              <a:tr h="292043">
                <a:tc>
                  <a:txBody>
                    <a:bodyPr/>
                    <a:lstStyle/>
                    <a:p>
                      <a:r>
                        <a:rPr lang="de-DE" sz="1300"/>
                        <a:t>116 - 146</a:t>
                      </a:r>
                    </a:p>
                  </a:txBody>
                  <a:tcPr marL="64945" marR="64945" marT="32473" marB="32473" anchor="ctr">
                    <a:lnL>
                      <a:noFill/>
                    </a:lnL>
                    <a:lnR>
                      <a:noFill/>
                    </a:lnR>
                    <a:lnT>
                      <a:noFill/>
                    </a:lnT>
                    <a:lnB>
                      <a:noFill/>
                    </a:lnB>
                  </a:tcPr>
                </a:tc>
                <a:tc>
                  <a:txBody>
                    <a:bodyPr/>
                    <a:lstStyle/>
                    <a:p>
                      <a:r>
                        <a:rPr lang="de-DE" sz="1300" dirty="0">
                          <a:hlinkClick r:id="rId16"/>
                        </a:rPr>
                        <a:t>Übergangs- und Schlussbestimmungen</a:t>
                      </a:r>
                      <a:endParaRPr lang="de-DE" sz="1300" dirty="0"/>
                    </a:p>
                  </a:txBody>
                  <a:tcPr marL="64945" marR="64945" marT="32473" marB="32473" anchor="ctr">
                    <a:lnL>
                      <a:noFill/>
                    </a:lnL>
                    <a:lnR>
                      <a:noFill/>
                    </a:lnR>
                    <a:lnT>
                      <a:noFill/>
                    </a:lnT>
                    <a:lnB>
                      <a:noFill/>
                    </a:lnB>
                  </a:tcPr>
                </a:tc>
                <a:extLst>
                  <a:ext uri="{0D108BD9-81ED-4DB2-BD59-A6C34878D82A}">
                    <a16:rowId xmlns:a16="http://schemas.microsoft.com/office/drawing/2014/main" val="156057605"/>
                  </a:ext>
                </a:extLst>
              </a:tr>
            </a:tbl>
          </a:graphicData>
        </a:graphic>
      </p:graphicFrame>
    </p:spTree>
    <p:extLst>
      <p:ext uri="{BB962C8B-B14F-4D97-AF65-F5344CB8AC3E}">
        <p14:creationId xmlns:p14="http://schemas.microsoft.com/office/powerpoint/2010/main" val="3469460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B2E4B4C0-85B7-431D-BCF1-AF784EDFD99F}"/>
              </a:ext>
            </a:extLst>
          </p:cNvPr>
          <p:cNvSpPr>
            <a:spLocks noGrp="1"/>
          </p:cNvSpPr>
          <p:nvPr>
            <p:ph type="sldNum" sz="quarter" idx="12"/>
          </p:nvPr>
        </p:nvSpPr>
        <p:spPr/>
        <p:txBody>
          <a:bodyPr/>
          <a:lstStyle/>
          <a:p>
            <a:fld id="{8D9D8162-0B69-4D9F-89F9-48D6331328F2}" type="slidenum">
              <a:rPr lang="de-DE" smtClean="0"/>
              <a:t>24</a:t>
            </a:fld>
            <a:endParaRPr lang="de-DE"/>
          </a:p>
        </p:txBody>
      </p:sp>
      <p:sp>
        <p:nvSpPr>
          <p:cNvPr id="2" name="Titel 1">
            <a:extLst>
              <a:ext uri="{FF2B5EF4-FFF2-40B4-BE49-F238E27FC236}">
                <a16:creationId xmlns:a16="http://schemas.microsoft.com/office/drawing/2014/main" id="{8588C1CF-70BB-44E0-9360-AF2D76046C72}"/>
              </a:ext>
            </a:extLst>
          </p:cNvPr>
          <p:cNvSpPr>
            <a:spLocks noGrp="1"/>
          </p:cNvSpPr>
          <p:nvPr>
            <p:ph type="title" idx="4294967295"/>
          </p:nvPr>
        </p:nvSpPr>
        <p:spPr>
          <a:xfrm>
            <a:off x="0" y="365125"/>
            <a:ext cx="10515600" cy="1325563"/>
          </a:xfrm>
        </p:spPr>
        <p:txBody>
          <a:bodyPr/>
          <a:lstStyle/>
          <a:p>
            <a:pPr algn="ctr"/>
            <a:r>
              <a:rPr lang="de-DE" dirty="0"/>
              <a:t>Art. 1 GG</a:t>
            </a:r>
            <a:br>
              <a:rPr lang="de-DE" dirty="0"/>
            </a:br>
            <a:r>
              <a:rPr lang="de-DE" sz="2000" dirty="0"/>
              <a:t>(Menschenwürde)</a:t>
            </a:r>
            <a:endParaRPr lang="de-DE" dirty="0"/>
          </a:p>
        </p:txBody>
      </p:sp>
      <p:pic>
        <p:nvPicPr>
          <p:cNvPr id="10" name="Grafik 9">
            <a:extLst>
              <a:ext uri="{FF2B5EF4-FFF2-40B4-BE49-F238E27FC236}">
                <a16:creationId xmlns:a16="http://schemas.microsoft.com/office/drawing/2014/main" id="{48259AF8-96D3-47E7-8E0D-3ECCAF175D9E}"/>
              </a:ext>
            </a:extLst>
          </p:cNvPr>
          <p:cNvPicPr>
            <a:picLocks noChangeAspect="1"/>
          </p:cNvPicPr>
          <p:nvPr/>
        </p:nvPicPr>
        <p:blipFill>
          <a:blip r:embed="rId2"/>
          <a:stretch>
            <a:fillRect/>
          </a:stretch>
        </p:blipFill>
        <p:spPr>
          <a:xfrm>
            <a:off x="4858404" y="2947374"/>
            <a:ext cx="2475191" cy="963251"/>
          </a:xfrm>
          <a:prstGeom prst="rect">
            <a:avLst/>
          </a:prstGeom>
        </p:spPr>
      </p:pic>
      <p:pic>
        <p:nvPicPr>
          <p:cNvPr id="11" name="Grafik 10">
            <a:extLst>
              <a:ext uri="{FF2B5EF4-FFF2-40B4-BE49-F238E27FC236}">
                <a16:creationId xmlns:a16="http://schemas.microsoft.com/office/drawing/2014/main" id="{06DB9180-443A-4C68-9FDF-6DE977484FB4}"/>
              </a:ext>
            </a:extLst>
          </p:cNvPr>
          <p:cNvPicPr>
            <a:picLocks noChangeAspect="1"/>
          </p:cNvPicPr>
          <p:nvPr/>
        </p:nvPicPr>
        <p:blipFill>
          <a:blip r:embed="rId3"/>
          <a:stretch>
            <a:fillRect/>
          </a:stretch>
        </p:blipFill>
        <p:spPr>
          <a:xfrm>
            <a:off x="1736981" y="1904867"/>
            <a:ext cx="8718036" cy="3048264"/>
          </a:xfrm>
          <a:prstGeom prst="rect">
            <a:avLst/>
          </a:prstGeom>
        </p:spPr>
      </p:pic>
    </p:spTree>
    <p:extLst>
      <p:ext uri="{BB962C8B-B14F-4D97-AF65-F5344CB8AC3E}">
        <p14:creationId xmlns:p14="http://schemas.microsoft.com/office/powerpoint/2010/main" val="2784501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AF3C9AA6-5E6D-4066-902C-914A29568D79}"/>
              </a:ext>
            </a:extLst>
          </p:cNvPr>
          <p:cNvSpPr>
            <a:spLocks noGrp="1"/>
          </p:cNvSpPr>
          <p:nvPr>
            <p:ph type="sldNum" sz="quarter" idx="12"/>
          </p:nvPr>
        </p:nvSpPr>
        <p:spPr/>
        <p:txBody>
          <a:bodyPr/>
          <a:lstStyle/>
          <a:p>
            <a:fld id="{8D9D8162-0B69-4D9F-89F9-48D6331328F2}" type="slidenum">
              <a:rPr lang="de-DE" smtClean="0"/>
              <a:t>25</a:t>
            </a:fld>
            <a:endParaRPr lang="de-DE"/>
          </a:p>
        </p:txBody>
      </p:sp>
      <p:sp>
        <p:nvSpPr>
          <p:cNvPr id="2" name="Titel 1">
            <a:extLst>
              <a:ext uri="{FF2B5EF4-FFF2-40B4-BE49-F238E27FC236}">
                <a16:creationId xmlns:a16="http://schemas.microsoft.com/office/drawing/2014/main" id="{0F96D2BD-E5ED-4664-9621-1DCCB3DDAA4A}"/>
              </a:ext>
            </a:extLst>
          </p:cNvPr>
          <p:cNvSpPr>
            <a:spLocks noGrp="1"/>
          </p:cNvSpPr>
          <p:nvPr>
            <p:ph type="title" idx="4294967295"/>
          </p:nvPr>
        </p:nvSpPr>
        <p:spPr>
          <a:xfrm>
            <a:off x="0" y="365125"/>
            <a:ext cx="10515600" cy="1325563"/>
          </a:xfrm>
        </p:spPr>
        <p:txBody>
          <a:bodyPr/>
          <a:lstStyle/>
          <a:p>
            <a:pPr algn="ctr"/>
            <a:r>
              <a:rPr lang="de-DE" dirty="0"/>
              <a:t>Art. 2 GG</a:t>
            </a:r>
            <a:br>
              <a:rPr lang="de-DE" dirty="0"/>
            </a:br>
            <a:r>
              <a:rPr lang="de-DE" sz="2000" dirty="0"/>
              <a:t>(Freie Entfaltung der Persönlichkeit)</a:t>
            </a:r>
          </a:p>
        </p:txBody>
      </p:sp>
      <p:pic>
        <p:nvPicPr>
          <p:cNvPr id="4" name="Grafik 3">
            <a:extLst>
              <a:ext uri="{FF2B5EF4-FFF2-40B4-BE49-F238E27FC236}">
                <a16:creationId xmlns:a16="http://schemas.microsoft.com/office/drawing/2014/main" id="{46006C66-5239-43F1-AE44-AF988DA20FB8}"/>
              </a:ext>
            </a:extLst>
          </p:cNvPr>
          <p:cNvPicPr>
            <a:picLocks noChangeAspect="1"/>
          </p:cNvPicPr>
          <p:nvPr/>
        </p:nvPicPr>
        <p:blipFill>
          <a:blip r:embed="rId2"/>
          <a:stretch>
            <a:fillRect/>
          </a:stretch>
        </p:blipFill>
        <p:spPr>
          <a:xfrm>
            <a:off x="1907685" y="2204864"/>
            <a:ext cx="8376630" cy="4176464"/>
          </a:xfrm>
          <a:prstGeom prst="rect">
            <a:avLst/>
          </a:prstGeom>
        </p:spPr>
      </p:pic>
    </p:spTree>
    <p:extLst>
      <p:ext uri="{BB962C8B-B14F-4D97-AF65-F5344CB8AC3E}">
        <p14:creationId xmlns:p14="http://schemas.microsoft.com/office/powerpoint/2010/main" val="174790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9561951-1B3E-D2A5-1EF2-82AAE8C8DC98}"/>
              </a:ext>
            </a:extLst>
          </p:cNvPr>
          <p:cNvSpPr>
            <a:spLocks noGrp="1"/>
          </p:cNvSpPr>
          <p:nvPr>
            <p:ph type="title"/>
          </p:nvPr>
        </p:nvSpPr>
        <p:spPr/>
        <p:txBody>
          <a:bodyPr>
            <a:normAutofit/>
          </a:bodyPr>
          <a:lstStyle/>
          <a:p>
            <a:pPr algn="ctr"/>
            <a:r>
              <a:rPr lang="de-DE" sz="4000" dirty="0"/>
              <a:t>Einschränkungen nach Art. 2 Abs. 2 Satz 3 GG</a:t>
            </a:r>
          </a:p>
        </p:txBody>
      </p:sp>
      <p:sp>
        <p:nvSpPr>
          <p:cNvPr id="2" name="Foliennummernplatzhalter 1">
            <a:extLst>
              <a:ext uri="{FF2B5EF4-FFF2-40B4-BE49-F238E27FC236}">
                <a16:creationId xmlns:a16="http://schemas.microsoft.com/office/drawing/2014/main" id="{21BD0CA5-3D8E-C981-F21C-5F5AE4AD92A2}"/>
              </a:ext>
            </a:extLst>
          </p:cNvPr>
          <p:cNvSpPr>
            <a:spLocks noGrp="1"/>
          </p:cNvSpPr>
          <p:nvPr>
            <p:ph type="sldNum" sz="quarter" idx="12"/>
          </p:nvPr>
        </p:nvSpPr>
        <p:spPr/>
        <p:txBody>
          <a:bodyPr/>
          <a:lstStyle/>
          <a:p>
            <a:fld id="{AB80E92E-8471-4BDA-9106-D8A2D35785D9}" type="slidenum">
              <a:rPr lang="de-DE" smtClean="0"/>
              <a:t>26</a:t>
            </a:fld>
            <a:endParaRPr lang="de-DE"/>
          </a:p>
        </p:txBody>
      </p:sp>
      <p:sp>
        <p:nvSpPr>
          <p:cNvPr id="4" name="Textfeld 3">
            <a:extLst>
              <a:ext uri="{FF2B5EF4-FFF2-40B4-BE49-F238E27FC236}">
                <a16:creationId xmlns:a16="http://schemas.microsoft.com/office/drawing/2014/main" id="{DCB1B23E-66B7-96CF-B681-F6E53E2C0CF1}"/>
              </a:ext>
            </a:extLst>
          </p:cNvPr>
          <p:cNvSpPr txBox="1"/>
          <p:nvPr/>
        </p:nvSpPr>
        <p:spPr>
          <a:xfrm>
            <a:off x="1054832" y="2276872"/>
            <a:ext cx="10082336" cy="1477328"/>
          </a:xfrm>
          <a:prstGeom prst="rect">
            <a:avLst/>
          </a:prstGeom>
          <a:noFill/>
        </p:spPr>
        <p:txBody>
          <a:bodyPr wrap="square">
            <a:spAutoFit/>
          </a:bodyPr>
          <a:lstStyle/>
          <a:p>
            <a:r>
              <a:rPr lang="de-DE" dirty="0"/>
              <a:t>Art 2 </a:t>
            </a:r>
          </a:p>
          <a:p>
            <a:r>
              <a:rPr lang="de-DE" dirty="0"/>
              <a:t>(1) Jeder hat das Recht auf die freie Entfaltung seiner Persönlichkeit, soweit er nicht die Rechte anderer verletzt und nicht gegen die verfassungsmäßige Ordnung oder das Sittengesetz verstößt.</a:t>
            </a:r>
          </a:p>
          <a:p>
            <a:r>
              <a:rPr lang="de-DE" dirty="0"/>
              <a:t>(2) Jeder hat das Recht auf Leben und körperliche Unversehrtheit. Die Freiheit der Person ist unverletzlich. In diese Rechte darf nur auf Grund eines Gesetzes eingegriffen werden.</a:t>
            </a:r>
          </a:p>
        </p:txBody>
      </p:sp>
      <p:sp>
        <p:nvSpPr>
          <p:cNvPr id="7" name="Textfeld 6">
            <a:extLst>
              <a:ext uri="{FF2B5EF4-FFF2-40B4-BE49-F238E27FC236}">
                <a16:creationId xmlns:a16="http://schemas.microsoft.com/office/drawing/2014/main" id="{779254D0-2E25-461C-8A15-EAF49844D25D}"/>
              </a:ext>
            </a:extLst>
          </p:cNvPr>
          <p:cNvSpPr txBox="1"/>
          <p:nvPr/>
        </p:nvSpPr>
        <p:spPr>
          <a:xfrm>
            <a:off x="1559496" y="4286516"/>
            <a:ext cx="8928992" cy="1446550"/>
          </a:xfrm>
          <a:prstGeom prst="rect">
            <a:avLst/>
          </a:prstGeom>
          <a:noFill/>
        </p:spPr>
        <p:txBody>
          <a:bodyPr wrap="square">
            <a:spAutoFit/>
          </a:bodyPr>
          <a:lstStyle/>
          <a:p>
            <a:r>
              <a:rPr lang="de-DE" sz="4400" dirty="0">
                <a:solidFill>
                  <a:srgbClr val="0070C0"/>
                </a:solidFill>
              </a:rPr>
              <a:t>In diese Rechte darf nur auf Grund eines Gesetzes eingegriffen werden</a:t>
            </a:r>
            <a:r>
              <a:rPr lang="de-DE" dirty="0"/>
              <a:t>.</a:t>
            </a:r>
          </a:p>
        </p:txBody>
      </p:sp>
    </p:spTree>
    <p:extLst>
      <p:ext uri="{BB962C8B-B14F-4D97-AF65-F5344CB8AC3E}">
        <p14:creationId xmlns:p14="http://schemas.microsoft.com/office/powerpoint/2010/main" val="3962893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A28629B8-40FA-47E4-8E1F-362C855E008B}"/>
              </a:ext>
            </a:extLst>
          </p:cNvPr>
          <p:cNvSpPr>
            <a:spLocks noGrp="1"/>
          </p:cNvSpPr>
          <p:nvPr>
            <p:ph type="sldNum" sz="quarter" idx="12"/>
          </p:nvPr>
        </p:nvSpPr>
        <p:spPr/>
        <p:txBody>
          <a:bodyPr/>
          <a:lstStyle/>
          <a:p>
            <a:fld id="{8D9D8162-0B69-4D9F-89F9-48D6331328F2}" type="slidenum">
              <a:rPr lang="de-DE" smtClean="0"/>
              <a:t>27</a:t>
            </a:fld>
            <a:endParaRPr lang="de-DE"/>
          </a:p>
        </p:txBody>
      </p:sp>
      <p:sp>
        <p:nvSpPr>
          <p:cNvPr id="2" name="Titel 1">
            <a:extLst>
              <a:ext uri="{FF2B5EF4-FFF2-40B4-BE49-F238E27FC236}">
                <a16:creationId xmlns:a16="http://schemas.microsoft.com/office/drawing/2014/main" id="{BE3A0E9B-6FD1-4225-AB0B-AB26D5E30558}"/>
              </a:ext>
            </a:extLst>
          </p:cNvPr>
          <p:cNvSpPr>
            <a:spLocks noGrp="1"/>
          </p:cNvSpPr>
          <p:nvPr>
            <p:ph type="title" idx="4294967295"/>
          </p:nvPr>
        </p:nvSpPr>
        <p:spPr>
          <a:xfrm>
            <a:off x="0" y="365125"/>
            <a:ext cx="10515600" cy="1325563"/>
          </a:xfrm>
        </p:spPr>
        <p:txBody>
          <a:bodyPr/>
          <a:lstStyle/>
          <a:p>
            <a:pPr algn="ctr"/>
            <a:r>
              <a:rPr lang="de-DE" dirty="0"/>
              <a:t>Art. 3 GG</a:t>
            </a:r>
            <a:br>
              <a:rPr lang="de-DE" dirty="0"/>
            </a:br>
            <a:r>
              <a:rPr lang="de-DE" sz="2000" dirty="0"/>
              <a:t>(Gleichheitsgrundsatz)</a:t>
            </a:r>
          </a:p>
        </p:txBody>
      </p:sp>
      <p:pic>
        <p:nvPicPr>
          <p:cNvPr id="4" name="Grafik 3">
            <a:extLst>
              <a:ext uri="{FF2B5EF4-FFF2-40B4-BE49-F238E27FC236}">
                <a16:creationId xmlns:a16="http://schemas.microsoft.com/office/drawing/2014/main" id="{346387C0-E1F1-48F6-B145-EF73F92D2E78}"/>
              </a:ext>
            </a:extLst>
          </p:cNvPr>
          <p:cNvPicPr>
            <a:picLocks noChangeAspect="1"/>
          </p:cNvPicPr>
          <p:nvPr/>
        </p:nvPicPr>
        <p:blipFill>
          <a:blip r:embed="rId2"/>
          <a:stretch>
            <a:fillRect/>
          </a:stretch>
        </p:blipFill>
        <p:spPr>
          <a:xfrm>
            <a:off x="2456372" y="2654741"/>
            <a:ext cx="7279255" cy="1548518"/>
          </a:xfrm>
          <a:prstGeom prst="rect">
            <a:avLst/>
          </a:prstGeom>
        </p:spPr>
      </p:pic>
    </p:spTree>
    <p:extLst>
      <p:ext uri="{BB962C8B-B14F-4D97-AF65-F5344CB8AC3E}">
        <p14:creationId xmlns:p14="http://schemas.microsoft.com/office/powerpoint/2010/main" val="3679584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4794B0B-336D-2ACC-D12F-E06CE82BAFE0}"/>
              </a:ext>
            </a:extLst>
          </p:cNvPr>
          <p:cNvSpPr>
            <a:spLocks noGrp="1"/>
          </p:cNvSpPr>
          <p:nvPr>
            <p:ph type="title"/>
          </p:nvPr>
        </p:nvSpPr>
        <p:spPr/>
        <p:txBody>
          <a:bodyPr/>
          <a:lstStyle/>
          <a:p>
            <a:pPr algn="ctr"/>
            <a:r>
              <a:rPr kumimoji="0" lang="de-DE" sz="4400" b="0" i="0" u="none" strike="noStrike" kern="1200" cap="none" spc="0" normalizeH="0" baseline="0" noProof="0" dirty="0">
                <a:ln>
                  <a:noFill/>
                </a:ln>
                <a:solidFill>
                  <a:prstClr val="black"/>
                </a:solidFill>
                <a:effectLst/>
                <a:uLnTx/>
                <a:uFillTx/>
                <a:latin typeface="Calibri Light" panose="020F0302020204030204"/>
                <a:ea typeface="+mj-ea"/>
                <a:cs typeface="+mj-cs"/>
              </a:rPr>
              <a:t>Art. 3 GG</a:t>
            </a:r>
            <a:br>
              <a:rPr kumimoji="0" lang="de-DE"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de-DE" sz="2000" b="0" i="0" u="none" strike="noStrike" kern="1200" cap="none" spc="0" normalizeH="0" baseline="0" noProof="0" dirty="0">
                <a:ln>
                  <a:noFill/>
                </a:ln>
                <a:solidFill>
                  <a:prstClr val="black"/>
                </a:solidFill>
                <a:effectLst/>
                <a:uLnTx/>
                <a:uFillTx/>
                <a:latin typeface="Calibri Light" panose="020F0302020204030204"/>
                <a:ea typeface="+mj-ea"/>
                <a:cs typeface="+mj-cs"/>
              </a:rPr>
              <a:t>(Gleichheitsgrundsatz)</a:t>
            </a:r>
            <a:endParaRPr lang="de-DE" dirty="0"/>
          </a:p>
        </p:txBody>
      </p:sp>
      <p:sp>
        <p:nvSpPr>
          <p:cNvPr id="2" name="Foliennummernplatzhalter 1">
            <a:extLst>
              <a:ext uri="{FF2B5EF4-FFF2-40B4-BE49-F238E27FC236}">
                <a16:creationId xmlns:a16="http://schemas.microsoft.com/office/drawing/2014/main" id="{74A14EDB-474D-6857-0B2E-BE5060110E2B}"/>
              </a:ext>
            </a:extLst>
          </p:cNvPr>
          <p:cNvSpPr>
            <a:spLocks noGrp="1"/>
          </p:cNvSpPr>
          <p:nvPr>
            <p:ph type="sldNum" sz="quarter" idx="12"/>
          </p:nvPr>
        </p:nvSpPr>
        <p:spPr/>
        <p:txBody>
          <a:bodyPr/>
          <a:lstStyle/>
          <a:p>
            <a:fld id="{AB80E92E-8471-4BDA-9106-D8A2D35785D9}" type="slidenum">
              <a:rPr lang="de-DE" smtClean="0"/>
              <a:t>28</a:t>
            </a:fld>
            <a:endParaRPr lang="de-DE"/>
          </a:p>
        </p:txBody>
      </p:sp>
      <p:pic>
        <p:nvPicPr>
          <p:cNvPr id="4" name="Grafik 3">
            <a:extLst>
              <a:ext uri="{FF2B5EF4-FFF2-40B4-BE49-F238E27FC236}">
                <a16:creationId xmlns:a16="http://schemas.microsoft.com/office/drawing/2014/main" id="{D319CED1-8229-A52A-D68F-F8FDB1588C11}"/>
              </a:ext>
            </a:extLst>
          </p:cNvPr>
          <p:cNvPicPr>
            <a:picLocks noChangeAspect="1"/>
          </p:cNvPicPr>
          <p:nvPr/>
        </p:nvPicPr>
        <p:blipFill>
          <a:blip r:embed="rId2"/>
          <a:stretch>
            <a:fillRect/>
          </a:stretch>
        </p:blipFill>
        <p:spPr>
          <a:xfrm>
            <a:off x="623392" y="1875339"/>
            <a:ext cx="5602710" cy="4310246"/>
          </a:xfrm>
          <a:prstGeom prst="rect">
            <a:avLst/>
          </a:prstGeom>
        </p:spPr>
      </p:pic>
      <p:pic>
        <p:nvPicPr>
          <p:cNvPr id="5" name="Grafik 4">
            <a:extLst>
              <a:ext uri="{FF2B5EF4-FFF2-40B4-BE49-F238E27FC236}">
                <a16:creationId xmlns:a16="http://schemas.microsoft.com/office/drawing/2014/main" id="{B8FF56CD-90BF-86CA-3C03-FF68AB4033F2}"/>
              </a:ext>
            </a:extLst>
          </p:cNvPr>
          <p:cNvPicPr>
            <a:picLocks noChangeAspect="1"/>
          </p:cNvPicPr>
          <p:nvPr/>
        </p:nvPicPr>
        <p:blipFill>
          <a:blip r:embed="rId3"/>
          <a:stretch>
            <a:fillRect/>
          </a:stretch>
        </p:blipFill>
        <p:spPr>
          <a:xfrm>
            <a:off x="4943872" y="1875339"/>
            <a:ext cx="6852498" cy="4365114"/>
          </a:xfrm>
          <a:prstGeom prst="rect">
            <a:avLst/>
          </a:prstGeom>
        </p:spPr>
      </p:pic>
    </p:spTree>
    <p:extLst>
      <p:ext uri="{BB962C8B-B14F-4D97-AF65-F5344CB8AC3E}">
        <p14:creationId xmlns:p14="http://schemas.microsoft.com/office/powerpoint/2010/main" val="2893221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D756E6-34F1-951D-B537-1D7BC449B724}"/>
              </a:ext>
            </a:extLst>
          </p:cNvPr>
          <p:cNvSpPr>
            <a:spLocks noGrp="1"/>
          </p:cNvSpPr>
          <p:nvPr>
            <p:ph type="title"/>
          </p:nvPr>
        </p:nvSpPr>
        <p:spPr/>
        <p:txBody>
          <a:bodyPr/>
          <a:lstStyle/>
          <a:p>
            <a:pPr algn="ctr"/>
            <a:r>
              <a:rPr lang="de-DE" dirty="0"/>
              <a:t>Eingriffe in Grundrechte</a:t>
            </a:r>
          </a:p>
        </p:txBody>
      </p:sp>
      <p:sp>
        <p:nvSpPr>
          <p:cNvPr id="4" name="Inhaltsplatzhalter 3">
            <a:extLst>
              <a:ext uri="{FF2B5EF4-FFF2-40B4-BE49-F238E27FC236}">
                <a16:creationId xmlns:a16="http://schemas.microsoft.com/office/drawing/2014/main" id="{D0D138B9-0385-53A3-60A9-9D22B1B1EFBF}"/>
              </a:ext>
            </a:extLst>
          </p:cNvPr>
          <p:cNvSpPr>
            <a:spLocks noGrp="1"/>
          </p:cNvSpPr>
          <p:nvPr>
            <p:ph idx="1"/>
          </p:nvPr>
        </p:nvSpPr>
        <p:spPr>
          <a:xfrm>
            <a:off x="2855640" y="2420888"/>
            <a:ext cx="6769968" cy="2323455"/>
          </a:xfrm>
        </p:spPr>
        <p:txBody>
          <a:bodyPr>
            <a:normAutofit/>
          </a:bodyPr>
          <a:lstStyle/>
          <a:p>
            <a:pPr marL="0" indent="0">
              <a:buNone/>
            </a:pPr>
            <a:r>
              <a:rPr lang="de-DE" sz="4000" dirty="0">
                <a:solidFill>
                  <a:srgbClr val="0070C0"/>
                </a:solidFill>
              </a:rPr>
              <a:t>Eingriffe in Grundrechte sind grundsätzlich möglich, müssen aber verhältnismäßig sein.</a:t>
            </a:r>
          </a:p>
        </p:txBody>
      </p:sp>
      <p:sp>
        <p:nvSpPr>
          <p:cNvPr id="3" name="Foliennummernplatzhalter 2">
            <a:extLst>
              <a:ext uri="{FF2B5EF4-FFF2-40B4-BE49-F238E27FC236}">
                <a16:creationId xmlns:a16="http://schemas.microsoft.com/office/drawing/2014/main" id="{33C64067-7944-78E0-4342-F097E5A8A5D5}"/>
              </a:ext>
            </a:extLst>
          </p:cNvPr>
          <p:cNvSpPr>
            <a:spLocks noGrp="1"/>
          </p:cNvSpPr>
          <p:nvPr>
            <p:ph type="sldNum" sz="quarter" idx="12"/>
          </p:nvPr>
        </p:nvSpPr>
        <p:spPr/>
        <p:txBody>
          <a:bodyPr/>
          <a:lstStyle/>
          <a:p>
            <a:fld id="{AB80E92E-8471-4BDA-9106-D8A2D35785D9}" type="slidenum">
              <a:rPr lang="de-DE" smtClean="0"/>
              <a:t>29</a:t>
            </a:fld>
            <a:endParaRPr lang="de-DE"/>
          </a:p>
        </p:txBody>
      </p:sp>
    </p:spTree>
    <p:extLst>
      <p:ext uri="{BB962C8B-B14F-4D97-AF65-F5344CB8AC3E}">
        <p14:creationId xmlns:p14="http://schemas.microsoft.com/office/powerpoint/2010/main" val="1138836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7FF6FE6-1C38-CEEB-87AB-CB1912296913}"/>
              </a:ext>
            </a:extLst>
          </p:cNvPr>
          <p:cNvSpPr>
            <a:spLocks noGrp="1"/>
          </p:cNvSpPr>
          <p:nvPr>
            <p:ph type="title"/>
          </p:nvPr>
        </p:nvSpPr>
        <p:spPr>
          <a:xfrm>
            <a:off x="838200" y="365125"/>
            <a:ext cx="10515600" cy="759619"/>
          </a:xfrm>
        </p:spPr>
        <p:txBody>
          <a:bodyPr/>
          <a:lstStyle/>
          <a:p>
            <a:pPr algn="ctr"/>
            <a:r>
              <a:rPr lang="de-DE" dirty="0"/>
              <a:t>Recht = ein Buch mit sieben Siegel?</a:t>
            </a:r>
          </a:p>
        </p:txBody>
      </p:sp>
      <p:sp>
        <p:nvSpPr>
          <p:cNvPr id="2" name="Foliennummernplatzhalter 1">
            <a:extLst>
              <a:ext uri="{FF2B5EF4-FFF2-40B4-BE49-F238E27FC236}">
                <a16:creationId xmlns:a16="http://schemas.microsoft.com/office/drawing/2014/main" id="{D939037A-2DB8-EF44-DD6D-FA36CBDFE9E5}"/>
              </a:ext>
            </a:extLst>
          </p:cNvPr>
          <p:cNvSpPr>
            <a:spLocks noGrp="1"/>
          </p:cNvSpPr>
          <p:nvPr>
            <p:ph type="sldNum" sz="quarter" idx="12"/>
          </p:nvPr>
        </p:nvSpPr>
        <p:spPr/>
        <p:txBody>
          <a:bodyPr/>
          <a:lstStyle/>
          <a:p>
            <a:fld id="{AB80E92E-8471-4BDA-9106-D8A2D35785D9}" type="slidenum">
              <a:rPr lang="de-DE" smtClean="0"/>
              <a:t>3</a:t>
            </a:fld>
            <a:endParaRPr lang="de-DE"/>
          </a:p>
        </p:txBody>
      </p:sp>
      <p:pic>
        <p:nvPicPr>
          <p:cNvPr id="4" name="Grafik 3">
            <a:extLst>
              <a:ext uri="{FF2B5EF4-FFF2-40B4-BE49-F238E27FC236}">
                <a16:creationId xmlns:a16="http://schemas.microsoft.com/office/drawing/2014/main" id="{4858A982-EB1B-D2E9-57A8-77CAE0700A90}"/>
              </a:ext>
            </a:extLst>
          </p:cNvPr>
          <p:cNvPicPr>
            <a:picLocks noChangeAspect="1"/>
          </p:cNvPicPr>
          <p:nvPr/>
        </p:nvPicPr>
        <p:blipFill>
          <a:blip r:embed="rId2"/>
          <a:stretch>
            <a:fillRect/>
          </a:stretch>
        </p:blipFill>
        <p:spPr>
          <a:xfrm>
            <a:off x="2834103" y="1340768"/>
            <a:ext cx="6523794" cy="4896544"/>
          </a:xfrm>
          <a:prstGeom prst="rect">
            <a:avLst/>
          </a:prstGeom>
        </p:spPr>
      </p:pic>
    </p:spTree>
    <p:extLst>
      <p:ext uri="{BB962C8B-B14F-4D97-AF65-F5344CB8AC3E}">
        <p14:creationId xmlns:p14="http://schemas.microsoft.com/office/powerpoint/2010/main" val="2728692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EB37AE2E-262A-1938-8956-EED7545700C6}"/>
              </a:ext>
            </a:extLst>
          </p:cNvPr>
          <p:cNvSpPr>
            <a:spLocks noGrp="1"/>
          </p:cNvSpPr>
          <p:nvPr>
            <p:ph type="sldNum" sz="quarter" idx="12"/>
          </p:nvPr>
        </p:nvSpPr>
        <p:spPr/>
        <p:txBody>
          <a:bodyPr/>
          <a:lstStyle/>
          <a:p>
            <a:fld id="{AB80E92E-8471-4BDA-9106-D8A2D35785D9}" type="slidenum">
              <a:rPr lang="de-DE" smtClean="0"/>
              <a:t>30</a:t>
            </a:fld>
            <a:endParaRPr lang="de-DE"/>
          </a:p>
        </p:txBody>
      </p:sp>
      <p:pic>
        <p:nvPicPr>
          <p:cNvPr id="4" name="Grafik 3">
            <a:extLst>
              <a:ext uri="{FF2B5EF4-FFF2-40B4-BE49-F238E27FC236}">
                <a16:creationId xmlns:a16="http://schemas.microsoft.com/office/drawing/2014/main" id="{0EDB8695-BD34-66B9-03FC-94339FB3EA13}"/>
              </a:ext>
            </a:extLst>
          </p:cNvPr>
          <p:cNvPicPr>
            <a:picLocks noChangeAspect="1"/>
          </p:cNvPicPr>
          <p:nvPr/>
        </p:nvPicPr>
        <p:blipFill>
          <a:blip r:embed="rId2"/>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910521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67DC6116-6E24-4EDD-A76B-A310E92745A1}"/>
              </a:ext>
            </a:extLst>
          </p:cNvPr>
          <p:cNvSpPr>
            <a:spLocks noGrp="1"/>
          </p:cNvSpPr>
          <p:nvPr>
            <p:ph type="sldNum" sz="quarter" idx="12"/>
          </p:nvPr>
        </p:nvSpPr>
        <p:spPr/>
        <p:txBody>
          <a:bodyPr/>
          <a:lstStyle/>
          <a:p>
            <a:fld id="{8D9D8162-0B69-4D9F-89F9-48D6331328F2}" type="slidenum">
              <a:rPr lang="de-DE" smtClean="0"/>
              <a:t>31</a:t>
            </a:fld>
            <a:endParaRPr lang="de-DE"/>
          </a:p>
        </p:txBody>
      </p:sp>
      <p:sp>
        <p:nvSpPr>
          <p:cNvPr id="2" name="Titel 1">
            <a:extLst>
              <a:ext uri="{FF2B5EF4-FFF2-40B4-BE49-F238E27FC236}">
                <a16:creationId xmlns:a16="http://schemas.microsoft.com/office/drawing/2014/main" id="{A429D30E-112B-4C25-A09D-6A761A255CC4}"/>
              </a:ext>
            </a:extLst>
          </p:cNvPr>
          <p:cNvSpPr>
            <a:spLocks noGrp="1"/>
          </p:cNvSpPr>
          <p:nvPr>
            <p:ph type="title" idx="4294967295"/>
          </p:nvPr>
        </p:nvSpPr>
        <p:spPr>
          <a:xfrm>
            <a:off x="1392238" y="835025"/>
            <a:ext cx="10799762" cy="676275"/>
          </a:xfrm>
        </p:spPr>
        <p:txBody>
          <a:bodyPr>
            <a:normAutofit fontScale="90000"/>
          </a:bodyPr>
          <a:lstStyle/>
          <a:p>
            <a:pPr algn="ctr"/>
            <a:r>
              <a:rPr lang="de-DE" dirty="0"/>
              <a:t>Art. 20 (GG)</a:t>
            </a:r>
          </a:p>
        </p:txBody>
      </p:sp>
      <p:pic>
        <p:nvPicPr>
          <p:cNvPr id="4" name="Grafik 3">
            <a:extLst>
              <a:ext uri="{FF2B5EF4-FFF2-40B4-BE49-F238E27FC236}">
                <a16:creationId xmlns:a16="http://schemas.microsoft.com/office/drawing/2014/main" id="{28894487-BAE6-401E-8445-96ED56A072C6}"/>
              </a:ext>
            </a:extLst>
          </p:cNvPr>
          <p:cNvPicPr>
            <a:picLocks noChangeAspect="1"/>
          </p:cNvPicPr>
          <p:nvPr/>
        </p:nvPicPr>
        <p:blipFill>
          <a:blip r:embed="rId2"/>
          <a:stretch>
            <a:fillRect/>
          </a:stretch>
        </p:blipFill>
        <p:spPr>
          <a:xfrm>
            <a:off x="2047340" y="1628800"/>
            <a:ext cx="8177279" cy="4845513"/>
          </a:xfrm>
          <a:prstGeom prst="rect">
            <a:avLst/>
          </a:prstGeom>
        </p:spPr>
      </p:pic>
    </p:spTree>
    <p:extLst>
      <p:ext uri="{BB962C8B-B14F-4D97-AF65-F5344CB8AC3E}">
        <p14:creationId xmlns:p14="http://schemas.microsoft.com/office/powerpoint/2010/main" val="3640766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0C037CD1-27D5-49FA-B84E-8BEAD338590B}"/>
              </a:ext>
            </a:extLst>
          </p:cNvPr>
          <p:cNvSpPr>
            <a:spLocks noGrp="1"/>
          </p:cNvSpPr>
          <p:nvPr>
            <p:ph type="sldNum" sz="quarter" idx="12"/>
          </p:nvPr>
        </p:nvSpPr>
        <p:spPr/>
        <p:txBody>
          <a:bodyPr/>
          <a:lstStyle/>
          <a:p>
            <a:fld id="{8D9D8162-0B69-4D9F-89F9-48D6331328F2}" type="slidenum">
              <a:rPr lang="de-DE" smtClean="0"/>
              <a:t>32</a:t>
            </a:fld>
            <a:endParaRPr lang="de-DE"/>
          </a:p>
        </p:txBody>
      </p:sp>
      <p:sp>
        <p:nvSpPr>
          <p:cNvPr id="2" name="Titel 1">
            <a:extLst>
              <a:ext uri="{FF2B5EF4-FFF2-40B4-BE49-F238E27FC236}">
                <a16:creationId xmlns:a16="http://schemas.microsoft.com/office/drawing/2014/main" id="{694CA7D7-027D-47FB-A184-D55A058903FC}"/>
              </a:ext>
            </a:extLst>
          </p:cNvPr>
          <p:cNvSpPr>
            <a:spLocks noGrp="1"/>
          </p:cNvSpPr>
          <p:nvPr>
            <p:ph type="title" idx="4294967295"/>
          </p:nvPr>
        </p:nvSpPr>
        <p:spPr>
          <a:xfrm>
            <a:off x="861659" y="548680"/>
            <a:ext cx="10515600" cy="1325563"/>
          </a:xfrm>
        </p:spPr>
        <p:txBody>
          <a:bodyPr/>
          <a:lstStyle/>
          <a:p>
            <a:pPr algn="ctr"/>
            <a:r>
              <a:rPr lang="de-DE" dirty="0"/>
              <a:t>F r a g e : </a:t>
            </a:r>
          </a:p>
        </p:txBody>
      </p:sp>
      <p:sp>
        <p:nvSpPr>
          <p:cNvPr id="4" name="Rechteck 3">
            <a:extLst>
              <a:ext uri="{FF2B5EF4-FFF2-40B4-BE49-F238E27FC236}">
                <a16:creationId xmlns:a16="http://schemas.microsoft.com/office/drawing/2014/main" id="{8256310F-CEB6-41B3-B99E-859CDBB229B4}"/>
              </a:ext>
            </a:extLst>
          </p:cNvPr>
          <p:cNvSpPr/>
          <p:nvPr/>
        </p:nvSpPr>
        <p:spPr>
          <a:xfrm>
            <a:off x="3048000" y="2132856"/>
            <a:ext cx="6096000" cy="2862322"/>
          </a:xfrm>
          <a:prstGeom prst="rect">
            <a:avLst/>
          </a:prstGeom>
        </p:spPr>
        <p:txBody>
          <a:bodyPr>
            <a:spAutoFit/>
          </a:bodyPr>
          <a:lstStyle/>
          <a:p>
            <a:pPr algn="ctr"/>
            <a:br>
              <a:rPr lang="de-DE" dirty="0"/>
            </a:br>
            <a:br>
              <a:rPr lang="de-DE" dirty="0"/>
            </a:br>
            <a:r>
              <a:rPr lang="de-DE" sz="4800" dirty="0">
                <a:solidFill>
                  <a:srgbClr val="002060"/>
                </a:solidFill>
              </a:rPr>
              <a:t>Welche Grundsätze</a:t>
            </a:r>
            <a:br>
              <a:rPr lang="de-DE" sz="4800" dirty="0">
                <a:solidFill>
                  <a:srgbClr val="002060"/>
                </a:solidFill>
              </a:rPr>
            </a:br>
            <a:r>
              <a:rPr lang="de-DE" sz="4800" dirty="0">
                <a:solidFill>
                  <a:srgbClr val="002060"/>
                </a:solidFill>
              </a:rPr>
              <a:t>lassen sich aus </a:t>
            </a:r>
            <a:br>
              <a:rPr lang="de-DE" sz="4800" dirty="0">
                <a:solidFill>
                  <a:srgbClr val="002060"/>
                </a:solidFill>
              </a:rPr>
            </a:br>
            <a:r>
              <a:rPr lang="de-DE" sz="4800" dirty="0">
                <a:solidFill>
                  <a:srgbClr val="002060"/>
                </a:solidFill>
              </a:rPr>
              <a:t>Art. 20 GG entnehmen?</a:t>
            </a:r>
            <a:endParaRPr lang="de-DE" dirty="0">
              <a:solidFill>
                <a:srgbClr val="002060"/>
              </a:solidFill>
            </a:endParaRPr>
          </a:p>
        </p:txBody>
      </p:sp>
    </p:spTree>
    <p:extLst>
      <p:ext uri="{BB962C8B-B14F-4D97-AF65-F5344CB8AC3E}">
        <p14:creationId xmlns:p14="http://schemas.microsoft.com/office/powerpoint/2010/main" val="350865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el 2">
            <a:extLst>
              <a:ext uri="{FF2B5EF4-FFF2-40B4-BE49-F238E27FC236}">
                <a16:creationId xmlns:a16="http://schemas.microsoft.com/office/drawing/2014/main" id="{66844DAC-1ED8-E451-D56C-9DBABFE0A898}"/>
              </a:ext>
            </a:extLst>
          </p:cNvPr>
          <p:cNvSpPr>
            <a:spLocks noGrp="1"/>
          </p:cNvSpPr>
          <p:nvPr>
            <p:ph type="title"/>
          </p:nvPr>
        </p:nvSpPr>
        <p:spPr>
          <a:xfrm>
            <a:off x="1028700" y="1967267"/>
            <a:ext cx="2619028" cy="2541854"/>
          </a:xfrm>
          <a:noFill/>
        </p:spPr>
        <p:txBody>
          <a:bodyPr anchor="ctr">
            <a:normAutofit/>
          </a:bodyPr>
          <a:lstStyle/>
          <a:p>
            <a:pPr algn="ctr"/>
            <a:r>
              <a:rPr lang="de-DE" sz="3600" dirty="0">
                <a:solidFill>
                  <a:srgbClr val="FFFFFF"/>
                </a:solidFill>
              </a:rPr>
              <a:t>Einzelarbeit:                                       15 Minuten</a:t>
            </a:r>
          </a:p>
        </p:txBody>
      </p:sp>
      <p:pic>
        <p:nvPicPr>
          <p:cNvPr id="4" name="Grafik 3" descr="Ein Bild, das Uhr, Taschenuhr, Metall, Analoguhr enthält.&#10;&#10;Automatisch generierte Beschreibung">
            <a:extLst>
              <a:ext uri="{FF2B5EF4-FFF2-40B4-BE49-F238E27FC236}">
                <a16:creationId xmlns:a16="http://schemas.microsoft.com/office/drawing/2014/main" id="{DA754AF5-61D6-9256-D67F-701B0C084087}"/>
              </a:ext>
            </a:extLst>
          </p:cNvPr>
          <p:cNvPicPr>
            <a:picLocks noChangeAspect="1"/>
          </p:cNvPicPr>
          <p:nvPr/>
        </p:nvPicPr>
        <p:blipFill>
          <a:blip r:embed="rId2"/>
          <a:stretch>
            <a:fillRect/>
          </a:stretch>
        </p:blipFill>
        <p:spPr>
          <a:xfrm>
            <a:off x="4777316" y="783362"/>
            <a:ext cx="6780700" cy="5288947"/>
          </a:xfrm>
          <a:prstGeom prst="rect">
            <a:avLst/>
          </a:prstGeom>
        </p:spPr>
      </p:pic>
      <p:sp>
        <p:nvSpPr>
          <p:cNvPr id="2" name="Foliennummernplatzhalter 1">
            <a:extLst>
              <a:ext uri="{FF2B5EF4-FFF2-40B4-BE49-F238E27FC236}">
                <a16:creationId xmlns:a16="http://schemas.microsoft.com/office/drawing/2014/main" id="{0E522891-6BBC-5B23-8C67-590BB0E87A8F}"/>
              </a:ext>
            </a:extLst>
          </p:cNvPr>
          <p:cNvSpPr>
            <a:spLocks noGrp="1"/>
          </p:cNvSpPr>
          <p:nvPr>
            <p:ph type="sldNum" sz="quarter" idx="12"/>
          </p:nvPr>
        </p:nvSpPr>
        <p:spPr>
          <a:xfrm>
            <a:off x="11034184" y="6356350"/>
            <a:ext cx="514349"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B80E92E-8471-4BDA-9106-D8A2D35785D9}" type="slidenum">
              <a:rPr kumimoji="0" lang="de-DE"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33</a:t>
            </a:fld>
            <a:endParaRPr kumimoji="0" lang="de-DE"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650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AAFB62EF-BB0C-404B-B46E-B7DA513436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9D8162-0B69-4D9F-89F9-48D6331328F2}" type="slidenum">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Inhaltsplatzhalter 3">
            <a:extLst>
              <a:ext uri="{FF2B5EF4-FFF2-40B4-BE49-F238E27FC236}">
                <a16:creationId xmlns:a16="http://schemas.microsoft.com/office/drawing/2014/main" id="{49897395-95CA-4407-A958-4D0F2242EDCB}"/>
              </a:ext>
            </a:extLst>
          </p:cNvPr>
          <p:cNvSpPr>
            <a:spLocks noGrp="1"/>
          </p:cNvSpPr>
          <p:nvPr>
            <p:ph idx="4294967295"/>
          </p:nvPr>
        </p:nvSpPr>
        <p:spPr>
          <a:xfrm>
            <a:off x="838200" y="1690688"/>
            <a:ext cx="10515600" cy="4351338"/>
          </a:xfrm>
          <a:solidFill>
            <a:schemeClr val="accent5">
              <a:lumMod val="20000"/>
              <a:lumOff val="80000"/>
            </a:schemeClr>
          </a:solidFill>
        </p:spPr>
        <p:txBody>
          <a:bodyPr/>
          <a:lstStyle/>
          <a:p>
            <a:pPr marL="0" indent="0" algn="ctr">
              <a:buNone/>
            </a:pPr>
            <a:endParaRPr lang="de-DE" dirty="0"/>
          </a:p>
          <a:p>
            <a:pPr marL="0" indent="0" algn="ctr">
              <a:buNone/>
            </a:pPr>
            <a:endParaRPr lang="de-DE" dirty="0"/>
          </a:p>
          <a:p>
            <a:pPr marL="0" indent="0" algn="ctr">
              <a:buNone/>
            </a:pPr>
            <a:endParaRPr lang="de-DE" dirty="0"/>
          </a:p>
          <a:p>
            <a:pPr marL="0" indent="0" algn="ctr">
              <a:buNone/>
            </a:pPr>
            <a:r>
              <a:rPr lang="de-DE" sz="3600" dirty="0"/>
              <a:t>Alle lösen bitte </a:t>
            </a:r>
            <a:r>
              <a:rPr lang="de-DE" sz="3600" u="sng" dirty="0"/>
              <a:t>alle</a:t>
            </a:r>
            <a:r>
              <a:rPr lang="de-DE" sz="3600" dirty="0"/>
              <a:t> Aufgaben</a:t>
            </a:r>
          </a:p>
        </p:txBody>
      </p:sp>
      <p:sp>
        <p:nvSpPr>
          <p:cNvPr id="2" name="Titel 1">
            <a:extLst>
              <a:ext uri="{FF2B5EF4-FFF2-40B4-BE49-F238E27FC236}">
                <a16:creationId xmlns:a16="http://schemas.microsoft.com/office/drawing/2014/main" id="{B3E43C06-04F0-4B6E-AA2D-630A56A676C7}"/>
              </a:ext>
            </a:extLst>
          </p:cNvPr>
          <p:cNvSpPr>
            <a:spLocks noGrp="1"/>
          </p:cNvSpPr>
          <p:nvPr>
            <p:ph type="title" idx="4294967295"/>
          </p:nvPr>
        </p:nvSpPr>
        <p:spPr>
          <a:xfrm>
            <a:off x="826900" y="392981"/>
            <a:ext cx="10515600" cy="1325563"/>
          </a:xfrm>
        </p:spPr>
        <p:txBody>
          <a:bodyPr/>
          <a:lstStyle/>
          <a:p>
            <a:r>
              <a:rPr lang="de-DE" dirty="0"/>
              <a:t>Individuelle Aufgaben:</a:t>
            </a:r>
          </a:p>
        </p:txBody>
      </p:sp>
    </p:spTree>
    <p:extLst>
      <p:ext uri="{BB962C8B-B14F-4D97-AF65-F5344CB8AC3E}">
        <p14:creationId xmlns:p14="http://schemas.microsoft.com/office/powerpoint/2010/main" val="778438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3600B18-5603-4495-AD70-62BBE112CEB9}"/>
              </a:ext>
            </a:extLst>
          </p:cNvPr>
          <p:cNvSpPr>
            <a:spLocks noGrp="1"/>
          </p:cNvSpPr>
          <p:nvPr>
            <p:ph type="sldNum" sz="quarter" idx="12"/>
          </p:nvPr>
        </p:nvSpPr>
        <p:spPr/>
        <p:txBody>
          <a:bodyPr/>
          <a:lstStyle/>
          <a:p>
            <a:fld id="{8D9D8162-0B69-4D9F-89F9-48D6331328F2}" type="slidenum">
              <a:rPr lang="de-DE" smtClean="0"/>
              <a:pPr/>
              <a:t>35</a:t>
            </a:fld>
            <a:endParaRPr lang="de-DE"/>
          </a:p>
        </p:txBody>
      </p:sp>
      <p:sp>
        <p:nvSpPr>
          <p:cNvPr id="8" name="Inhaltsplatzhalter 7">
            <a:extLst>
              <a:ext uri="{FF2B5EF4-FFF2-40B4-BE49-F238E27FC236}">
                <a16:creationId xmlns:a16="http://schemas.microsoft.com/office/drawing/2014/main" id="{A6DBA606-D377-490C-99CA-17EC1DEA011D}"/>
              </a:ext>
            </a:extLst>
          </p:cNvPr>
          <p:cNvSpPr>
            <a:spLocks noGrp="1"/>
          </p:cNvSpPr>
          <p:nvPr>
            <p:ph sz="half" idx="4294967295"/>
          </p:nvPr>
        </p:nvSpPr>
        <p:spPr>
          <a:xfrm>
            <a:off x="2495600" y="1628800"/>
            <a:ext cx="7200800" cy="4608511"/>
          </a:xfrm>
          <a:solidFill>
            <a:schemeClr val="accent5">
              <a:lumMod val="20000"/>
              <a:lumOff val="80000"/>
            </a:schemeClr>
          </a:solidFill>
        </p:spPr>
        <p:txBody>
          <a:bodyPr>
            <a:normAutofit/>
          </a:bodyPr>
          <a:lstStyle/>
          <a:p>
            <a:pPr marL="0" indent="0">
              <a:buNone/>
            </a:pPr>
            <a:r>
              <a:rPr lang="de-DE" sz="3600" dirty="0">
                <a:solidFill>
                  <a:schemeClr val="bg1">
                    <a:lumMod val="50000"/>
                  </a:schemeClr>
                </a:solidFill>
              </a:rPr>
              <a:t>Welche Grundsätze entnehmen Sie:</a:t>
            </a:r>
          </a:p>
          <a:p>
            <a:pPr marL="0" indent="0">
              <a:buNone/>
            </a:pPr>
            <a:endParaRPr lang="de-DE" sz="3600" dirty="0">
              <a:solidFill>
                <a:schemeClr val="bg1">
                  <a:lumMod val="50000"/>
                </a:schemeClr>
              </a:solidFill>
            </a:endParaRPr>
          </a:p>
          <a:p>
            <a:pPr marL="0" indent="0">
              <a:buNone/>
            </a:pPr>
            <a:r>
              <a:rPr lang="de-DE" sz="3600" dirty="0">
                <a:solidFill>
                  <a:schemeClr val="bg1">
                    <a:lumMod val="50000"/>
                  </a:schemeClr>
                </a:solidFill>
              </a:rPr>
              <a:t>Art. 20 Absatz </a:t>
            </a:r>
            <a:r>
              <a:rPr lang="de-DE" sz="3600" b="1" u="sng" dirty="0">
                <a:solidFill>
                  <a:schemeClr val="tx1"/>
                </a:solidFill>
              </a:rPr>
              <a:t>1</a:t>
            </a:r>
          </a:p>
          <a:p>
            <a:pPr marL="0" indent="0">
              <a:buNone/>
            </a:pPr>
            <a:endParaRPr lang="de-DE" sz="3600" b="1" dirty="0">
              <a:solidFill>
                <a:schemeClr val="tx1"/>
              </a:solidFill>
            </a:endParaRPr>
          </a:p>
          <a:p>
            <a:pPr marL="0" indent="0">
              <a:buNone/>
            </a:pPr>
            <a:r>
              <a:rPr lang="de-DE" sz="3600" dirty="0">
                <a:solidFill>
                  <a:schemeClr val="bg1">
                    <a:lumMod val="50000"/>
                  </a:schemeClr>
                </a:solidFill>
              </a:rPr>
              <a:t>Art. 20 Absatz </a:t>
            </a:r>
            <a:r>
              <a:rPr lang="de-DE" sz="3600" b="1" u="sng" dirty="0">
                <a:solidFill>
                  <a:schemeClr val="tx1"/>
                </a:solidFill>
              </a:rPr>
              <a:t>2</a:t>
            </a:r>
          </a:p>
          <a:p>
            <a:pPr marL="0" indent="0">
              <a:buNone/>
            </a:pPr>
            <a:endParaRPr lang="de-DE" sz="3600" b="1" dirty="0">
              <a:solidFill>
                <a:schemeClr val="tx1"/>
              </a:solidFill>
            </a:endParaRPr>
          </a:p>
          <a:p>
            <a:pPr marL="0" indent="0">
              <a:buNone/>
            </a:pPr>
            <a:r>
              <a:rPr lang="de-DE" sz="3600" dirty="0">
                <a:solidFill>
                  <a:schemeClr val="bg1">
                    <a:lumMod val="50000"/>
                  </a:schemeClr>
                </a:solidFill>
              </a:rPr>
              <a:t>Art. 20 Absatz </a:t>
            </a:r>
            <a:r>
              <a:rPr lang="de-DE" sz="3600" b="1" u="sng" dirty="0">
                <a:solidFill>
                  <a:schemeClr val="tx1"/>
                </a:solidFill>
              </a:rPr>
              <a:t>3</a:t>
            </a:r>
          </a:p>
          <a:p>
            <a:pPr marL="0" indent="0">
              <a:buNone/>
            </a:pPr>
            <a:endParaRPr lang="de-DE" b="1" dirty="0"/>
          </a:p>
          <a:p>
            <a:pPr marL="0" indent="0">
              <a:buNone/>
            </a:pPr>
            <a:endParaRPr lang="de-DE" b="1" dirty="0"/>
          </a:p>
          <a:p>
            <a:pPr marL="0" indent="0">
              <a:buNone/>
            </a:pPr>
            <a:endParaRPr lang="de-DE" b="1" dirty="0"/>
          </a:p>
          <a:p>
            <a:pPr marL="0" indent="0">
              <a:buNone/>
            </a:pPr>
            <a:endParaRPr lang="de-DE" b="1" dirty="0"/>
          </a:p>
          <a:p>
            <a:pPr marL="0" indent="0">
              <a:buNone/>
            </a:pPr>
            <a:endParaRPr lang="de-DE" dirty="0"/>
          </a:p>
        </p:txBody>
      </p:sp>
      <p:sp>
        <p:nvSpPr>
          <p:cNvPr id="2" name="Titel 1">
            <a:extLst>
              <a:ext uri="{FF2B5EF4-FFF2-40B4-BE49-F238E27FC236}">
                <a16:creationId xmlns:a16="http://schemas.microsoft.com/office/drawing/2014/main" id="{21774849-18D4-4FD8-B788-7AF51F937B46}"/>
              </a:ext>
            </a:extLst>
          </p:cNvPr>
          <p:cNvSpPr>
            <a:spLocks noGrp="1"/>
          </p:cNvSpPr>
          <p:nvPr>
            <p:ph type="title" idx="4294967295"/>
          </p:nvPr>
        </p:nvSpPr>
        <p:spPr>
          <a:xfrm>
            <a:off x="1055440" y="500063"/>
            <a:ext cx="10515600" cy="840706"/>
          </a:xfrm>
        </p:spPr>
        <p:txBody>
          <a:bodyPr/>
          <a:lstStyle/>
          <a:p>
            <a:r>
              <a:rPr lang="de-DE" dirty="0"/>
              <a:t>Aufgaben:</a:t>
            </a:r>
          </a:p>
        </p:txBody>
      </p:sp>
    </p:spTree>
    <p:extLst>
      <p:ext uri="{BB962C8B-B14F-4D97-AF65-F5344CB8AC3E}">
        <p14:creationId xmlns:p14="http://schemas.microsoft.com/office/powerpoint/2010/main" val="2390325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C442F72-DCB8-5270-BD07-FC32A96CCBE9}"/>
              </a:ext>
            </a:extLst>
          </p:cNvPr>
          <p:cNvSpPr>
            <a:spLocks noGrp="1"/>
          </p:cNvSpPr>
          <p:nvPr>
            <p:ph type="title"/>
          </p:nvPr>
        </p:nvSpPr>
        <p:spPr>
          <a:xfrm>
            <a:off x="838200" y="365125"/>
            <a:ext cx="10515600" cy="831627"/>
          </a:xfrm>
        </p:spPr>
        <p:txBody>
          <a:bodyPr/>
          <a:lstStyle/>
          <a:p>
            <a:pPr algn="ctr"/>
            <a:r>
              <a:rPr lang="de-DE" dirty="0"/>
              <a:t>Art. 20 GG</a:t>
            </a:r>
          </a:p>
        </p:txBody>
      </p:sp>
      <p:sp>
        <p:nvSpPr>
          <p:cNvPr id="2" name="Foliennummernplatzhalter 1">
            <a:extLst>
              <a:ext uri="{FF2B5EF4-FFF2-40B4-BE49-F238E27FC236}">
                <a16:creationId xmlns:a16="http://schemas.microsoft.com/office/drawing/2014/main" id="{ADBE0DB1-31C7-9FB8-E407-36596E44B8E2}"/>
              </a:ext>
            </a:extLst>
          </p:cNvPr>
          <p:cNvSpPr>
            <a:spLocks noGrp="1"/>
          </p:cNvSpPr>
          <p:nvPr>
            <p:ph type="sldNum" sz="quarter" idx="12"/>
          </p:nvPr>
        </p:nvSpPr>
        <p:spPr/>
        <p:txBody>
          <a:bodyPr/>
          <a:lstStyle/>
          <a:p>
            <a:fld id="{AB80E92E-8471-4BDA-9106-D8A2D35785D9}" type="slidenum">
              <a:rPr lang="de-DE" smtClean="0"/>
              <a:t>36</a:t>
            </a:fld>
            <a:endParaRPr lang="de-DE"/>
          </a:p>
        </p:txBody>
      </p:sp>
      <p:pic>
        <p:nvPicPr>
          <p:cNvPr id="4" name="Grafik 3">
            <a:extLst>
              <a:ext uri="{FF2B5EF4-FFF2-40B4-BE49-F238E27FC236}">
                <a16:creationId xmlns:a16="http://schemas.microsoft.com/office/drawing/2014/main" id="{2916C97F-C7C8-704B-9BEB-4D527D7C17B8}"/>
              </a:ext>
            </a:extLst>
          </p:cNvPr>
          <p:cNvPicPr>
            <a:picLocks noChangeAspect="1"/>
          </p:cNvPicPr>
          <p:nvPr/>
        </p:nvPicPr>
        <p:blipFill>
          <a:blip r:embed="rId2"/>
          <a:stretch>
            <a:fillRect/>
          </a:stretch>
        </p:blipFill>
        <p:spPr>
          <a:xfrm>
            <a:off x="2711624" y="1387679"/>
            <a:ext cx="6913463" cy="4968671"/>
          </a:xfrm>
          <a:prstGeom prst="rect">
            <a:avLst/>
          </a:prstGeom>
        </p:spPr>
      </p:pic>
    </p:spTree>
    <p:extLst>
      <p:ext uri="{BB962C8B-B14F-4D97-AF65-F5344CB8AC3E}">
        <p14:creationId xmlns:p14="http://schemas.microsoft.com/office/powerpoint/2010/main" val="73409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850915AE-9CB5-A9AA-6160-0E86F6922DF7}"/>
              </a:ext>
            </a:extLst>
          </p:cNvPr>
          <p:cNvSpPr>
            <a:spLocks noGrp="1"/>
          </p:cNvSpPr>
          <p:nvPr>
            <p:ph type="title"/>
          </p:nvPr>
        </p:nvSpPr>
        <p:spPr>
          <a:xfrm>
            <a:off x="838200" y="365125"/>
            <a:ext cx="10515600" cy="471587"/>
          </a:xfrm>
        </p:spPr>
        <p:txBody>
          <a:bodyPr>
            <a:normAutofit fontScale="90000"/>
          </a:bodyPr>
          <a:lstStyle/>
          <a:p>
            <a:pPr algn="ctr"/>
            <a:r>
              <a:rPr lang="de-DE" dirty="0"/>
              <a:t>Prinzipien des Art 20 GG</a:t>
            </a:r>
          </a:p>
        </p:txBody>
      </p:sp>
      <p:sp>
        <p:nvSpPr>
          <p:cNvPr id="4" name="Inhaltsplatzhalter 3">
            <a:extLst>
              <a:ext uri="{FF2B5EF4-FFF2-40B4-BE49-F238E27FC236}">
                <a16:creationId xmlns:a16="http://schemas.microsoft.com/office/drawing/2014/main" id="{A0D57319-F665-7C59-B045-C6AFD9970EE6}"/>
              </a:ext>
            </a:extLst>
          </p:cNvPr>
          <p:cNvSpPr>
            <a:spLocks noGrp="1"/>
          </p:cNvSpPr>
          <p:nvPr>
            <p:ph idx="1"/>
          </p:nvPr>
        </p:nvSpPr>
        <p:spPr>
          <a:xfrm>
            <a:off x="3431704" y="1448572"/>
            <a:ext cx="6625952" cy="4927402"/>
          </a:xfrm>
        </p:spPr>
        <p:txBody>
          <a:bodyPr>
            <a:normAutofit lnSpcReduction="10000"/>
          </a:bodyPr>
          <a:lstStyle/>
          <a:p>
            <a:pPr marL="514350" indent="-514350">
              <a:buAutoNum type="arabicPeriod"/>
            </a:pPr>
            <a:r>
              <a:rPr lang="de-DE" dirty="0">
                <a:solidFill>
                  <a:srgbClr val="0070C0"/>
                </a:solidFill>
              </a:rPr>
              <a:t>Name des Staates</a:t>
            </a:r>
          </a:p>
          <a:p>
            <a:pPr marL="514350" indent="-514350">
              <a:buAutoNum type="arabicPeriod"/>
            </a:pPr>
            <a:r>
              <a:rPr lang="de-DE" dirty="0">
                <a:solidFill>
                  <a:srgbClr val="0070C0"/>
                </a:solidFill>
              </a:rPr>
              <a:t>Volkssouveränität</a:t>
            </a:r>
          </a:p>
          <a:p>
            <a:pPr marL="514350" indent="-514350">
              <a:buAutoNum type="arabicPeriod"/>
            </a:pPr>
            <a:r>
              <a:rPr lang="de-DE" dirty="0">
                <a:solidFill>
                  <a:srgbClr val="0070C0"/>
                </a:solidFill>
              </a:rPr>
              <a:t>Demokratiegebot</a:t>
            </a:r>
          </a:p>
          <a:p>
            <a:pPr marL="514350" indent="-514350">
              <a:buAutoNum type="arabicPeriod"/>
            </a:pPr>
            <a:r>
              <a:rPr lang="de-DE" dirty="0">
                <a:solidFill>
                  <a:srgbClr val="0070C0"/>
                </a:solidFill>
              </a:rPr>
              <a:t>Prinzip der repräsentativen Demokratie</a:t>
            </a:r>
          </a:p>
          <a:p>
            <a:pPr marL="514350" indent="-514350">
              <a:buAutoNum type="arabicPeriod"/>
            </a:pPr>
            <a:r>
              <a:rPr lang="de-DE" dirty="0">
                <a:solidFill>
                  <a:srgbClr val="0070C0"/>
                </a:solidFill>
              </a:rPr>
              <a:t>Republikanische Staatsform</a:t>
            </a:r>
          </a:p>
          <a:p>
            <a:pPr marL="514350" indent="-514350">
              <a:buAutoNum type="arabicPeriod"/>
            </a:pPr>
            <a:r>
              <a:rPr lang="de-DE" dirty="0">
                <a:solidFill>
                  <a:srgbClr val="0070C0"/>
                </a:solidFill>
              </a:rPr>
              <a:t>Bundesstaatlicher Aufbau</a:t>
            </a:r>
          </a:p>
          <a:p>
            <a:pPr marL="514350" indent="-514350">
              <a:buAutoNum type="arabicPeriod"/>
            </a:pPr>
            <a:r>
              <a:rPr lang="de-DE" dirty="0">
                <a:solidFill>
                  <a:srgbClr val="0070C0"/>
                </a:solidFill>
              </a:rPr>
              <a:t>Gewaltenteilung</a:t>
            </a:r>
          </a:p>
          <a:p>
            <a:pPr marL="514350" indent="-514350">
              <a:buAutoNum type="arabicPeriod"/>
            </a:pPr>
            <a:r>
              <a:rPr lang="de-DE" dirty="0">
                <a:solidFill>
                  <a:srgbClr val="0070C0"/>
                </a:solidFill>
              </a:rPr>
              <a:t>Rechtsstaatsprinzip</a:t>
            </a:r>
          </a:p>
          <a:p>
            <a:pPr marL="514350" indent="-514350">
              <a:buAutoNum type="arabicPeriod"/>
            </a:pPr>
            <a:r>
              <a:rPr lang="de-DE" dirty="0">
                <a:solidFill>
                  <a:srgbClr val="0070C0"/>
                </a:solidFill>
              </a:rPr>
              <a:t>Sozialstaatsprinzip</a:t>
            </a:r>
          </a:p>
          <a:p>
            <a:pPr marL="514350" indent="-514350">
              <a:buAutoNum type="arabicPeriod"/>
            </a:pPr>
            <a:r>
              <a:rPr lang="de-DE" dirty="0">
                <a:solidFill>
                  <a:srgbClr val="0070C0"/>
                </a:solidFill>
              </a:rPr>
              <a:t>Identität mit dem Deutschen Reich</a:t>
            </a:r>
          </a:p>
        </p:txBody>
      </p:sp>
      <p:sp>
        <p:nvSpPr>
          <p:cNvPr id="2" name="Foliennummernplatzhalter 1">
            <a:extLst>
              <a:ext uri="{FF2B5EF4-FFF2-40B4-BE49-F238E27FC236}">
                <a16:creationId xmlns:a16="http://schemas.microsoft.com/office/drawing/2014/main" id="{303C6A1A-25E7-7772-4D44-BEA0EDB9E1A0}"/>
              </a:ext>
            </a:extLst>
          </p:cNvPr>
          <p:cNvSpPr>
            <a:spLocks noGrp="1"/>
          </p:cNvSpPr>
          <p:nvPr>
            <p:ph type="sldNum" sz="quarter" idx="12"/>
          </p:nvPr>
        </p:nvSpPr>
        <p:spPr/>
        <p:txBody>
          <a:bodyPr/>
          <a:lstStyle/>
          <a:p>
            <a:fld id="{AB80E92E-8471-4BDA-9106-D8A2D35785D9}" type="slidenum">
              <a:rPr lang="de-DE" smtClean="0"/>
              <a:t>37</a:t>
            </a:fld>
            <a:endParaRPr lang="de-DE"/>
          </a:p>
        </p:txBody>
      </p:sp>
    </p:spTree>
    <p:extLst>
      <p:ext uri="{BB962C8B-B14F-4D97-AF65-F5344CB8AC3E}">
        <p14:creationId xmlns:p14="http://schemas.microsoft.com/office/powerpoint/2010/main" val="1566229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09828204-BF39-4714-B5CA-0C555A00EA47}"/>
              </a:ext>
            </a:extLst>
          </p:cNvPr>
          <p:cNvSpPr>
            <a:spLocks noGrp="1"/>
          </p:cNvSpPr>
          <p:nvPr>
            <p:ph type="sldNum" sz="quarter" idx="12"/>
          </p:nvPr>
        </p:nvSpPr>
        <p:spPr/>
        <p:txBody>
          <a:bodyPr/>
          <a:lstStyle/>
          <a:p>
            <a:fld id="{8D9D8162-0B69-4D9F-89F9-48D6331328F2}" type="slidenum">
              <a:rPr lang="de-DE" smtClean="0"/>
              <a:t>38</a:t>
            </a:fld>
            <a:endParaRPr lang="de-DE"/>
          </a:p>
        </p:txBody>
      </p:sp>
      <p:sp>
        <p:nvSpPr>
          <p:cNvPr id="2" name="Titel 1">
            <a:extLst>
              <a:ext uri="{FF2B5EF4-FFF2-40B4-BE49-F238E27FC236}">
                <a16:creationId xmlns:a16="http://schemas.microsoft.com/office/drawing/2014/main" id="{B01ED9D1-9C21-44F3-8BD8-D70C777B40B9}"/>
              </a:ext>
            </a:extLst>
          </p:cNvPr>
          <p:cNvSpPr>
            <a:spLocks noGrp="1"/>
          </p:cNvSpPr>
          <p:nvPr>
            <p:ph type="title" idx="4294967295"/>
          </p:nvPr>
        </p:nvSpPr>
        <p:spPr>
          <a:xfrm>
            <a:off x="696119" y="252688"/>
            <a:ext cx="10799762" cy="648494"/>
          </a:xfrm>
        </p:spPr>
        <p:txBody>
          <a:bodyPr>
            <a:normAutofit/>
          </a:bodyPr>
          <a:lstStyle/>
          <a:p>
            <a:pPr algn="ctr"/>
            <a:r>
              <a:rPr lang="de-DE" sz="3600" dirty="0"/>
              <a:t>Das Volk ist der Souverän</a:t>
            </a:r>
            <a:endParaRPr lang="de-DE" sz="5400" dirty="0"/>
          </a:p>
        </p:txBody>
      </p:sp>
      <p:pic>
        <p:nvPicPr>
          <p:cNvPr id="4" name="Grafik 3">
            <a:extLst>
              <a:ext uri="{FF2B5EF4-FFF2-40B4-BE49-F238E27FC236}">
                <a16:creationId xmlns:a16="http://schemas.microsoft.com/office/drawing/2014/main" id="{E21C4360-E26C-406B-9A01-1E4E2DF25015}"/>
              </a:ext>
            </a:extLst>
          </p:cNvPr>
          <p:cNvPicPr>
            <a:picLocks noChangeAspect="1"/>
          </p:cNvPicPr>
          <p:nvPr/>
        </p:nvPicPr>
        <p:blipFill>
          <a:blip r:embed="rId2"/>
          <a:stretch>
            <a:fillRect/>
          </a:stretch>
        </p:blipFill>
        <p:spPr>
          <a:xfrm>
            <a:off x="3822495" y="1124745"/>
            <a:ext cx="4649770" cy="5502676"/>
          </a:xfrm>
          <a:prstGeom prst="rect">
            <a:avLst/>
          </a:prstGeom>
        </p:spPr>
      </p:pic>
    </p:spTree>
    <p:extLst>
      <p:ext uri="{BB962C8B-B14F-4D97-AF65-F5344CB8AC3E}">
        <p14:creationId xmlns:p14="http://schemas.microsoft.com/office/powerpoint/2010/main" val="2621251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Text, Screenshot enthält.&#10;&#10;Automatisch generierte Beschreibung">
            <a:extLst>
              <a:ext uri="{FF2B5EF4-FFF2-40B4-BE49-F238E27FC236}">
                <a16:creationId xmlns:a16="http://schemas.microsoft.com/office/drawing/2014/main" id="{2403AE80-44C8-C020-C119-8710EEEA9D49}"/>
              </a:ext>
            </a:extLst>
          </p:cNvPr>
          <p:cNvPicPr>
            <a:picLocks noChangeAspect="1"/>
          </p:cNvPicPr>
          <p:nvPr/>
        </p:nvPicPr>
        <p:blipFill>
          <a:blip r:embed="rId2"/>
          <a:stretch>
            <a:fillRect/>
          </a:stretch>
        </p:blipFill>
        <p:spPr>
          <a:xfrm>
            <a:off x="1907228" y="643466"/>
            <a:ext cx="8377544" cy="5571067"/>
          </a:xfrm>
          <a:prstGeom prst="rect">
            <a:avLst/>
          </a:prstGeom>
        </p:spPr>
      </p:pic>
      <p:sp>
        <p:nvSpPr>
          <p:cNvPr id="4" name="Foliennummernplatzhalter 3">
            <a:extLst>
              <a:ext uri="{FF2B5EF4-FFF2-40B4-BE49-F238E27FC236}">
                <a16:creationId xmlns:a16="http://schemas.microsoft.com/office/drawing/2014/main" id="{1CD2DE39-07DA-8E78-392E-413AA69EAE46}"/>
              </a:ext>
            </a:extLst>
          </p:cNvPr>
          <p:cNvSpPr>
            <a:spLocks noGrp="1"/>
          </p:cNvSpPr>
          <p:nvPr>
            <p:ph type="sldNum" sz="quarter" idx="12"/>
          </p:nvPr>
        </p:nvSpPr>
        <p:spPr>
          <a:xfrm>
            <a:off x="8610600" y="6356350"/>
            <a:ext cx="2743200" cy="365125"/>
          </a:xfrm>
        </p:spPr>
        <p:txBody>
          <a:bodyPr>
            <a:normAutofit/>
          </a:bodyPr>
          <a:lstStyle/>
          <a:p>
            <a:pPr>
              <a:spcAft>
                <a:spcPts val="600"/>
              </a:spcAft>
            </a:pPr>
            <a:fld id="{AB80E92E-8471-4BDA-9106-D8A2D35785D9}" type="slidenum">
              <a:rPr lang="de-DE" smtClean="0"/>
              <a:pPr>
                <a:spcAft>
                  <a:spcPts val="600"/>
                </a:spcAft>
              </a:pPr>
              <a:t>39</a:t>
            </a:fld>
            <a:endParaRPr lang="de-DE"/>
          </a:p>
        </p:txBody>
      </p:sp>
    </p:spTree>
    <p:extLst>
      <p:ext uri="{BB962C8B-B14F-4D97-AF65-F5344CB8AC3E}">
        <p14:creationId xmlns:p14="http://schemas.microsoft.com/office/powerpoint/2010/main" val="382077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DE9C7734-2BE7-430F-A0B0-CBF0B888F771}"/>
              </a:ext>
            </a:extLst>
          </p:cNvPr>
          <p:cNvSpPr>
            <a:spLocks noGrp="1"/>
          </p:cNvSpPr>
          <p:nvPr>
            <p:ph type="sldNum" sz="quarter" idx="12"/>
          </p:nvPr>
        </p:nvSpPr>
        <p:spPr/>
        <p:txBody>
          <a:bodyPr/>
          <a:lstStyle/>
          <a:p>
            <a:fld id="{8D9D8162-0B69-4D9F-89F9-48D6331328F2}" type="slidenum">
              <a:rPr lang="de-DE" smtClean="0"/>
              <a:t>4</a:t>
            </a:fld>
            <a:endParaRPr lang="de-DE" dirty="0"/>
          </a:p>
        </p:txBody>
      </p:sp>
      <p:sp>
        <p:nvSpPr>
          <p:cNvPr id="2" name="Inhaltsplatzhalter 1">
            <a:extLst>
              <a:ext uri="{FF2B5EF4-FFF2-40B4-BE49-F238E27FC236}">
                <a16:creationId xmlns:a16="http://schemas.microsoft.com/office/drawing/2014/main" id="{8E2CA4BA-B733-4519-B724-2B81434E6D42}"/>
              </a:ext>
            </a:extLst>
          </p:cNvPr>
          <p:cNvSpPr>
            <a:spLocks noGrp="1"/>
          </p:cNvSpPr>
          <p:nvPr>
            <p:ph idx="4294967295"/>
          </p:nvPr>
        </p:nvSpPr>
        <p:spPr>
          <a:xfrm>
            <a:off x="1847528" y="2035175"/>
            <a:ext cx="8496943" cy="4321175"/>
          </a:xfrm>
        </p:spPr>
        <p:txBody>
          <a:bodyPr/>
          <a:lstStyle/>
          <a:p>
            <a:pPr marL="0" indent="0">
              <a:buNone/>
            </a:pPr>
            <a:r>
              <a:rPr lang="de-DE" dirty="0">
                <a:solidFill>
                  <a:srgbClr val="0070C0"/>
                </a:solidFill>
              </a:rPr>
              <a:t>Das Recht ist (weltweit) ein </a:t>
            </a:r>
            <a:r>
              <a:rPr lang="de-DE" b="1" dirty="0">
                <a:solidFill>
                  <a:srgbClr val="0070C0"/>
                </a:solidFill>
              </a:rPr>
              <a:t>streng logisches System</a:t>
            </a:r>
            <a:r>
              <a:rPr lang="de-DE" dirty="0">
                <a:solidFill>
                  <a:srgbClr val="0070C0"/>
                </a:solidFill>
              </a:rPr>
              <a:t>. </a:t>
            </a:r>
          </a:p>
          <a:p>
            <a:endParaRPr lang="de-DE" dirty="0">
              <a:solidFill>
                <a:srgbClr val="0070C0"/>
              </a:solidFill>
            </a:endParaRPr>
          </a:p>
          <a:p>
            <a:pPr marL="0" indent="0">
              <a:buNone/>
            </a:pPr>
            <a:r>
              <a:rPr lang="de-DE" dirty="0">
                <a:solidFill>
                  <a:srgbClr val="0070C0"/>
                </a:solidFill>
              </a:rPr>
              <a:t>Die </a:t>
            </a:r>
            <a:r>
              <a:rPr lang="de-DE" b="1" dirty="0">
                <a:solidFill>
                  <a:srgbClr val="0070C0"/>
                </a:solidFill>
              </a:rPr>
              <a:t>Sprache</a:t>
            </a:r>
            <a:r>
              <a:rPr lang="de-DE" dirty="0">
                <a:solidFill>
                  <a:srgbClr val="0070C0"/>
                </a:solidFill>
              </a:rPr>
              <a:t> und die Denkweise der Juristen werden von Laien oft nicht verstanden und daher als </a:t>
            </a:r>
            <a:r>
              <a:rPr lang="de-DE" b="1" dirty="0">
                <a:solidFill>
                  <a:srgbClr val="0070C0"/>
                </a:solidFill>
              </a:rPr>
              <a:t>unverständlich</a:t>
            </a:r>
            <a:r>
              <a:rPr lang="de-DE" dirty="0">
                <a:solidFill>
                  <a:srgbClr val="0070C0"/>
                </a:solidFill>
              </a:rPr>
              <a:t>, undurchschaubar und bedrohlich empfunden.</a:t>
            </a:r>
          </a:p>
          <a:p>
            <a:pPr marL="0" indent="0">
              <a:buNone/>
            </a:pPr>
            <a:endParaRPr lang="de-DE" dirty="0"/>
          </a:p>
          <a:p>
            <a:pPr marL="0" indent="0">
              <a:buNone/>
            </a:pPr>
            <a:r>
              <a:rPr lang="de-DE" dirty="0">
                <a:solidFill>
                  <a:srgbClr val="0070C0"/>
                </a:solidFill>
              </a:rPr>
              <a:t>Was man nicht versteht, wirkt </a:t>
            </a:r>
            <a:r>
              <a:rPr lang="de-DE" b="1" dirty="0">
                <a:solidFill>
                  <a:srgbClr val="0070C0"/>
                </a:solidFill>
              </a:rPr>
              <a:t>bedrohlich</a:t>
            </a:r>
            <a:r>
              <a:rPr lang="de-DE" dirty="0">
                <a:solidFill>
                  <a:srgbClr val="0070C0"/>
                </a:solidFill>
              </a:rPr>
              <a:t>.</a:t>
            </a:r>
          </a:p>
        </p:txBody>
      </p:sp>
      <p:sp>
        <p:nvSpPr>
          <p:cNvPr id="3" name="Titel 2">
            <a:extLst>
              <a:ext uri="{FF2B5EF4-FFF2-40B4-BE49-F238E27FC236}">
                <a16:creationId xmlns:a16="http://schemas.microsoft.com/office/drawing/2014/main" id="{E811B82F-ED3A-459E-88D4-54643AA2DAA8}"/>
              </a:ext>
            </a:extLst>
          </p:cNvPr>
          <p:cNvSpPr>
            <a:spLocks noGrp="1"/>
          </p:cNvSpPr>
          <p:nvPr>
            <p:ph type="title" idx="4294967295"/>
          </p:nvPr>
        </p:nvSpPr>
        <p:spPr>
          <a:xfrm>
            <a:off x="0" y="365125"/>
            <a:ext cx="10515600" cy="1325563"/>
          </a:xfrm>
        </p:spPr>
        <p:txBody>
          <a:bodyPr/>
          <a:lstStyle/>
          <a:p>
            <a:pPr algn="ctr"/>
            <a:r>
              <a:rPr lang="de-DE" dirty="0"/>
              <a:t>Juristisches Denken</a:t>
            </a:r>
            <a:br>
              <a:rPr lang="de-DE" dirty="0"/>
            </a:br>
            <a:endParaRPr lang="de-DE" dirty="0"/>
          </a:p>
        </p:txBody>
      </p:sp>
    </p:spTree>
    <p:extLst>
      <p:ext uri="{BB962C8B-B14F-4D97-AF65-F5344CB8AC3E}">
        <p14:creationId xmlns:p14="http://schemas.microsoft.com/office/powerpoint/2010/main" val="1334594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58B36BBE-B88B-435E-ADAC-9AEF40E8C468}"/>
              </a:ext>
            </a:extLst>
          </p:cNvPr>
          <p:cNvSpPr>
            <a:spLocks noGrp="1"/>
          </p:cNvSpPr>
          <p:nvPr>
            <p:ph type="sldNum" sz="quarter" idx="12"/>
          </p:nvPr>
        </p:nvSpPr>
        <p:spPr/>
        <p:txBody>
          <a:bodyPr/>
          <a:lstStyle/>
          <a:p>
            <a:fld id="{8D9D8162-0B69-4D9F-89F9-48D6331328F2}" type="slidenum">
              <a:rPr lang="de-DE" smtClean="0"/>
              <a:t>40</a:t>
            </a:fld>
            <a:endParaRPr lang="de-DE"/>
          </a:p>
        </p:txBody>
      </p:sp>
      <p:sp>
        <p:nvSpPr>
          <p:cNvPr id="2" name="Titel 1">
            <a:extLst>
              <a:ext uri="{FF2B5EF4-FFF2-40B4-BE49-F238E27FC236}">
                <a16:creationId xmlns:a16="http://schemas.microsoft.com/office/drawing/2014/main" id="{243B9428-C019-4B3E-B807-80BCF50A0751}"/>
              </a:ext>
            </a:extLst>
          </p:cNvPr>
          <p:cNvSpPr>
            <a:spLocks noGrp="1"/>
          </p:cNvSpPr>
          <p:nvPr>
            <p:ph type="title" idx="4294967295"/>
          </p:nvPr>
        </p:nvSpPr>
        <p:spPr>
          <a:xfrm>
            <a:off x="839416" y="584624"/>
            <a:ext cx="10799762" cy="720725"/>
          </a:xfrm>
        </p:spPr>
        <p:txBody>
          <a:bodyPr/>
          <a:lstStyle/>
          <a:p>
            <a:pPr algn="ctr"/>
            <a:r>
              <a:rPr lang="de-DE" dirty="0"/>
              <a:t>Rechtsquellen</a:t>
            </a:r>
          </a:p>
        </p:txBody>
      </p:sp>
      <p:pic>
        <p:nvPicPr>
          <p:cNvPr id="4" name="Grafik 3">
            <a:extLst>
              <a:ext uri="{FF2B5EF4-FFF2-40B4-BE49-F238E27FC236}">
                <a16:creationId xmlns:a16="http://schemas.microsoft.com/office/drawing/2014/main" id="{F5D6739C-A443-44D3-A26D-5FABD846B0AF}"/>
              </a:ext>
            </a:extLst>
          </p:cNvPr>
          <p:cNvPicPr>
            <a:picLocks noChangeAspect="1"/>
          </p:cNvPicPr>
          <p:nvPr/>
        </p:nvPicPr>
        <p:blipFill>
          <a:blip r:embed="rId2"/>
          <a:stretch>
            <a:fillRect/>
          </a:stretch>
        </p:blipFill>
        <p:spPr>
          <a:xfrm>
            <a:off x="2999656" y="1877779"/>
            <a:ext cx="7834039" cy="4395597"/>
          </a:xfrm>
          <a:prstGeom prst="rect">
            <a:avLst/>
          </a:prstGeom>
        </p:spPr>
      </p:pic>
    </p:spTree>
    <p:extLst>
      <p:ext uri="{BB962C8B-B14F-4D97-AF65-F5344CB8AC3E}">
        <p14:creationId xmlns:p14="http://schemas.microsoft.com/office/powerpoint/2010/main" val="2321233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E2B719E3-6CAB-4DBC-AE7B-2F8813487630}"/>
              </a:ext>
            </a:extLst>
          </p:cNvPr>
          <p:cNvSpPr>
            <a:spLocks noGrp="1"/>
          </p:cNvSpPr>
          <p:nvPr>
            <p:ph type="sldNum" sz="quarter" idx="12"/>
          </p:nvPr>
        </p:nvSpPr>
        <p:spPr/>
        <p:txBody>
          <a:bodyPr/>
          <a:lstStyle/>
          <a:p>
            <a:fld id="{8D9D8162-0B69-4D9F-89F9-48D6331328F2}" type="slidenum">
              <a:rPr lang="de-DE" smtClean="0"/>
              <a:t>41</a:t>
            </a:fld>
            <a:endParaRPr lang="de-DE"/>
          </a:p>
        </p:txBody>
      </p:sp>
      <p:sp>
        <p:nvSpPr>
          <p:cNvPr id="2" name="Titel 1">
            <a:extLst>
              <a:ext uri="{FF2B5EF4-FFF2-40B4-BE49-F238E27FC236}">
                <a16:creationId xmlns:a16="http://schemas.microsoft.com/office/drawing/2014/main" id="{D6CA480E-D708-418B-8D95-AC4296B4B86C}"/>
              </a:ext>
            </a:extLst>
          </p:cNvPr>
          <p:cNvSpPr>
            <a:spLocks noGrp="1"/>
          </p:cNvSpPr>
          <p:nvPr>
            <p:ph type="title" idx="4294967295"/>
          </p:nvPr>
        </p:nvSpPr>
        <p:spPr>
          <a:xfrm>
            <a:off x="1676400" y="464452"/>
            <a:ext cx="9172128" cy="1325563"/>
          </a:xfrm>
        </p:spPr>
        <p:txBody>
          <a:bodyPr>
            <a:normAutofit/>
          </a:bodyPr>
          <a:lstStyle/>
          <a:p>
            <a:r>
              <a:rPr lang="de-DE" dirty="0"/>
              <a:t>Frage:      Von wem wurde diese 				   Rechtsquelle erlassen?</a:t>
            </a:r>
          </a:p>
        </p:txBody>
      </p:sp>
      <p:pic>
        <p:nvPicPr>
          <p:cNvPr id="4" name="Grafik 3">
            <a:extLst>
              <a:ext uri="{FF2B5EF4-FFF2-40B4-BE49-F238E27FC236}">
                <a16:creationId xmlns:a16="http://schemas.microsoft.com/office/drawing/2014/main" id="{1072935B-5C03-43C9-AD77-E465D894AE4A}"/>
              </a:ext>
            </a:extLst>
          </p:cNvPr>
          <p:cNvPicPr>
            <a:picLocks noChangeAspect="1"/>
          </p:cNvPicPr>
          <p:nvPr/>
        </p:nvPicPr>
        <p:blipFill>
          <a:blip r:embed="rId2"/>
          <a:stretch>
            <a:fillRect/>
          </a:stretch>
        </p:blipFill>
        <p:spPr>
          <a:xfrm>
            <a:off x="2459596" y="2348880"/>
            <a:ext cx="7272808" cy="3676207"/>
          </a:xfrm>
          <a:prstGeom prst="rect">
            <a:avLst/>
          </a:prstGeom>
        </p:spPr>
      </p:pic>
    </p:spTree>
    <p:extLst>
      <p:ext uri="{BB962C8B-B14F-4D97-AF65-F5344CB8AC3E}">
        <p14:creationId xmlns:p14="http://schemas.microsoft.com/office/powerpoint/2010/main" val="293418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9A3D358E-464F-48A5-B15B-19B6422BDA45}"/>
              </a:ext>
            </a:extLst>
          </p:cNvPr>
          <p:cNvSpPr>
            <a:spLocks noGrp="1"/>
          </p:cNvSpPr>
          <p:nvPr>
            <p:ph type="sldNum" sz="quarter" idx="12"/>
          </p:nvPr>
        </p:nvSpPr>
        <p:spPr/>
        <p:txBody>
          <a:bodyPr/>
          <a:lstStyle/>
          <a:p>
            <a:fld id="{8D9D8162-0B69-4D9F-89F9-48D6331328F2}" type="slidenum">
              <a:rPr lang="de-DE" smtClean="0"/>
              <a:t>42</a:t>
            </a:fld>
            <a:endParaRPr lang="de-DE"/>
          </a:p>
        </p:txBody>
      </p:sp>
      <p:sp>
        <p:nvSpPr>
          <p:cNvPr id="2" name="Titel 1">
            <a:extLst>
              <a:ext uri="{FF2B5EF4-FFF2-40B4-BE49-F238E27FC236}">
                <a16:creationId xmlns:a16="http://schemas.microsoft.com/office/drawing/2014/main" id="{EDE7C26F-4A08-4729-ADA9-A4B128C7C6E0}"/>
              </a:ext>
            </a:extLst>
          </p:cNvPr>
          <p:cNvSpPr>
            <a:spLocks noGrp="1"/>
          </p:cNvSpPr>
          <p:nvPr>
            <p:ph type="title" idx="4294967295"/>
          </p:nvPr>
        </p:nvSpPr>
        <p:spPr>
          <a:xfrm>
            <a:off x="846234" y="548681"/>
            <a:ext cx="10515600" cy="648072"/>
          </a:xfrm>
        </p:spPr>
        <p:txBody>
          <a:bodyPr>
            <a:normAutofit fontScale="90000"/>
          </a:bodyPr>
          <a:lstStyle/>
          <a:p>
            <a:pPr algn="ctr"/>
            <a:r>
              <a:rPr lang="de-DE" dirty="0"/>
              <a:t>Die hauptsächlichen Rechtsgebiete</a:t>
            </a:r>
          </a:p>
        </p:txBody>
      </p:sp>
      <p:pic>
        <p:nvPicPr>
          <p:cNvPr id="4" name="Grafik 3">
            <a:extLst>
              <a:ext uri="{FF2B5EF4-FFF2-40B4-BE49-F238E27FC236}">
                <a16:creationId xmlns:a16="http://schemas.microsoft.com/office/drawing/2014/main" id="{37A46098-1D4D-44F6-869F-DA2C8ECA3BE4}"/>
              </a:ext>
            </a:extLst>
          </p:cNvPr>
          <p:cNvPicPr>
            <a:picLocks noChangeAspect="1"/>
          </p:cNvPicPr>
          <p:nvPr/>
        </p:nvPicPr>
        <p:blipFill>
          <a:blip r:embed="rId2"/>
          <a:stretch>
            <a:fillRect/>
          </a:stretch>
        </p:blipFill>
        <p:spPr>
          <a:xfrm>
            <a:off x="983432" y="1164603"/>
            <a:ext cx="9892607" cy="5342008"/>
          </a:xfrm>
          <a:prstGeom prst="rect">
            <a:avLst/>
          </a:prstGeom>
        </p:spPr>
      </p:pic>
    </p:spTree>
    <p:extLst>
      <p:ext uri="{BB962C8B-B14F-4D97-AF65-F5344CB8AC3E}">
        <p14:creationId xmlns:p14="http://schemas.microsoft.com/office/powerpoint/2010/main" val="3287118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416EFD90-3D11-4733-BDA3-5A6CE14900AE}"/>
              </a:ext>
            </a:extLst>
          </p:cNvPr>
          <p:cNvSpPr>
            <a:spLocks noGrp="1"/>
          </p:cNvSpPr>
          <p:nvPr>
            <p:ph type="sldNum" sz="quarter" idx="12"/>
          </p:nvPr>
        </p:nvSpPr>
        <p:spPr/>
        <p:txBody>
          <a:bodyPr/>
          <a:lstStyle/>
          <a:p>
            <a:fld id="{8D9D8162-0B69-4D9F-89F9-48D6331328F2}" type="slidenum">
              <a:rPr lang="de-DE" smtClean="0"/>
              <a:t>43</a:t>
            </a:fld>
            <a:endParaRPr lang="de-DE"/>
          </a:p>
        </p:txBody>
      </p:sp>
      <p:sp>
        <p:nvSpPr>
          <p:cNvPr id="2" name="Titel 1">
            <a:extLst>
              <a:ext uri="{FF2B5EF4-FFF2-40B4-BE49-F238E27FC236}">
                <a16:creationId xmlns:a16="http://schemas.microsoft.com/office/drawing/2014/main" id="{1498EB05-1505-431B-AE61-8BBFACD86B87}"/>
              </a:ext>
            </a:extLst>
          </p:cNvPr>
          <p:cNvSpPr>
            <a:spLocks noGrp="1"/>
          </p:cNvSpPr>
          <p:nvPr>
            <p:ph type="title" idx="4294967295"/>
          </p:nvPr>
        </p:nvSpPr>
        <p:spPr>
          <a:xfrm>
            <a:off x="838200" y="393650"/>
            <a:ext cx="10515600" cy="576064"/>
          </a:xfrm>
        </p:spPr>
        <p:txBody>
          <a:bodyPr>
            <a:normAutofit fontScale="90000"/>
          </a:bodyPr>
          <a:lstStyle/>
          <a:p>
            <a:pPr algn="ctr"/>
            <a:r>
              <a:rPr lang="de-DE" dirty="0"/>
              <a:t>Öffentliches Recht</a:t>
            </a:r>
          </a:p>
        </p:txBody>
      </p:sp>
      <p:sp>
        <p:nvSpPr>
          <p:cNvPr id="5" name="Rechteck 4">
            <a:extLst>
              <a:ext uri="{FF2B5EF4-FFF2-40B4-BE49-F238E27FC236}">
                <a16:creationId xmlns:a16="http://schemas.microsoft.com/office/drawing/2014/main" id="{0CECA2A2-39B9-4DF0-BE99-542D0FFA22E3}"/>
              </a:ext>
            </a:extLst>
          </p:cNvPr>
          <p:cNvSpPr/>
          <p:nvPr/>
        </p:nvSpPr>
        <p:spPr>
          <a:xfrm>
            <a:off x="865027" y="1546147"/>
            <a:ext cx="10298360" cy="3831818"/>
          </a:xfrm>
          <a:prstGeom prst="rect">
            <a:avLst/>
          </a:prstGeom>
        </p:spPr>
        <p:txBody>
          <a:bodyPr wrap="square">
            <a:spAutoFit/>
          </a:bodyPr>
          <a:lstStyle/>
          <a:p>
            <a:r>
              <a:rPr lang="de-DE" sz="3200" dirty="0">
                <a:solidFill>
                  <a:schemeClr val="accent1">
                    <a:lumMod val="75000"/>
                  </a:schemeClr>
                </a:solidFill>
              </a:rPr>
              <a:t>Die Regeln des öffentlichen Rechts (=der Staat bestimmt über den Bürger) bedürfen einer Legitimation.</a:t>
            </a:r>
          </a:p>
          <a:p>
            <a:endParaRPr lang="de-DE" sz="1100" dirty="0">
              <a:solidFill>
                <a:schemeClr val="accent1">
                  <a:lumMod val="75000"/>
                </a:schemeClr>
              </a:solidFill>
            </a:endParaRPr>
          </a:p>
          <a:p>
            <a:r>
              <a:rPr lang="de-DE" sz="3200" dirty="0">
                <a:solidFill>
                  <a:schemeClr val="accent1">
                    <a:lumMod val="75000"/>
                  </a:schemeClr>
                </a:solidFill>
              </a:rPr>
              <a:t>Nach unserem Verständnis ermächtigt zur Gesetzgebung kein theologisch begründeter Mythos („von Gottes Gnaden“) o.ä., </a:t>
            </a:r>
          </a:p>
          <a:p>
            <a:endParaRPr lang="de-DE" sz="800" dirty="0">
              <a:solidFill>
                <a:schemeClr val="accent1">
                  <a:lumMod val="75000"/>
                </a:schemeClr>
              </a:solidFill>
            </a:endParaRPr>
          </a:p>
          <a:p>
            <a:r>
              <a:rPr lang="de-DE" sz="3200" dirty="0">
                <a:solidFill>
                  <a:schemeClr val="accent1">
                    <a:lumMod val="75000"/>
                  </a:schemeClr>
                </a:solidFill>
              </a:rPr>
              <a:t>sondern ausschließlich </a:t>
            </a:r>
          </a:p>
          <a:p>
            <a:r>
              <a:rPr lang="de-DE" sz="3200" dirty="0">
                <a:solidFill>
                  <a:schemeClr val="accent1">
                    <a:lumMod val="75000"/>
                  </a:schemeClr>
                </a:solidFill>
              </a:rPr>
              <a:t>der demokratische </a:t>
            </a:r>
          </a:p>
          <a:p>
            <a:r>
              <a:rPr lang="de-DE" sz="3200" u="sng" dirty="0">
                <a:solidFill>
                  <a:schemeClr val="accent1">
                    <a:lumMod val="75000"/>
                  </a:schemeClr>
                </a:solidFill>
              </a:rPr>
              <a:t>Mehrheit</a:t>
            </a:r>
            <a:r>
              <a:rPr lang="de-DE" sz="3200" dirty="0">
                <a:solidFill>
                  <a:schemeClr val="accent1">
                    <a:lumMod val="75000"/>
                  </a:schemeClr>
                </a:solidFill>
              </a:rPr>
              <a:t>swille.</a:t>
            </a:r>
          </a:p>
        </p:txBody>
      </p:sp>
      <p:pic>
        <p:nvPicPr>
          <p:cNvPr id="4" name="Grafik 3">
            <a:extLst>
              <a:ext uri="{FF2B5EF4-FFF2-40B4-BE49-F238E27FC236}">
                <a16:creationId xmlns:a16="http://schemas.microsoft.com/office/drawing/2014/main" id="{B460BB1D-F2B9-EBFC-76AE-965184738A38}"/>
              </a:ext>
            </a:extLst>
          </p:cNvPr>
          <p:cNvPicPr>
            <a:picLocks noChangeAspect="1"/>
          </p:cNvPicPr>
          <p:nvPr/>
        </p:nvPicPr>
        <p:blipFill>
          <a:blip r:embed="rId2"/>
          <a:stretch>
            <a:fillRect/>
          </a:stretch>
        </p:blipFill>
        <p:spPr>
          <a:xfrm>
            <a:off x="5231904" y="3717032"/>
            <a:ext cx="4680520" cy="1866283"/>
          </a:xfrm>
          <a:prstGeom prst="rect">
            <a:avLst/>
          </a:prstGeom>
        </p:spPr>
      </p:pic>
    </p:spTree>
    <p:extLst>
      <p:ext uri="{BB962C8B-B14F-4D97-AF65-F5344CB8AC3E}">
        <p14:creationId xmlns:p14="http://schemas.microsoft.com/office/powerpoint/2010/main" val="29734679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DDF0A063-3044-471D-B871-C9A8407210EE}"/>
              </a:ext>
            </a:extLst>
          </p:cNvPr>
          <p:cNvSpPr>
            <a:spLocks noGrp="1"/>
          </p:cNvSpPr>
          <p:nvPr>
            <p:ph type="sldNum" sz="quarter" idx="12"/>
          </p:nvPr>
        </p:nvSpPr>
        <p:spPr/>
        <p:txBody>
          <a:bodyPr/>
          <a:lstStyle/>
          <a:p>
            <a:fld id="{8D9D8162-0B69-4D9F-89F9-48D6331328F2}" type="slidenum">
              <a:rPr lang="de-DE" smtClean="0"/>
              <a:t>44</a:t>
            </a:fld>
            <a:endParaRPr lang="de-DE"/>
          </a:p>
        </p:txBody>
      </p:sp>
      <p:sp>
        <p:nvSpPr>
          <p:cNvPr id="2" name="Titel 1">
            <a:extLst>
              <a:ext uri="{FF2B5EF4-FFF2-40B4-BE49-F238E27FC236}">
                <a16:creationId xmlns:a16="http://schemas.microsoft.com/office/drawing/2014/main" id="{79D73F50-909E-4D6B-B9AD-E7EBF528C882}"/>
              </a:ext>
            </a:extLst>
          </p:cNvPr>
          <p:cNvSpPr>
            <a:spLocks noGrp="1"/>
          </p:cNvSpPr>
          <p:nvPr>
            <p:ph type="title" idx="4294967295"/>
          </p:nvPr>
        </p:nvSpPr>
        <p:spPr>
          <a:xfrm>
            <a:off x="838200" y="332656"/>
            <a:ext cx="10515600" cy="508038"/>
          </a:xfrm>
        </p:spPr>
        <p:txBody>
          <a:bodyPr>
            <a:normAutofit fontScale="90000"/>
          </a:bodyPr>
          <a:lstStyle/>
          <a:p>
            <a:pPr algn="ctr"/>
            <a:r>
              <a:rPr lang="de-DE" dirty="0"/>
              <a:t>Zivilrecht</a:t>
            </a:r>
          </a:p>
        </p:txBody>
      </p:sp>
      <p:sp>
        <p:nvSpPr>
          <p:cNvPr id="4" name="Rechteck 3">
            <a:extLst>
              <a:ext uri="{FF2B5EF4-FFF2-40B4-BE49-F238E27FC236}">
                <a16:creationId xmlns:a16="http://schemas.microsoft.com/office/drawing/2014/main" id="{4AED9B3D-9076-4935-85F4-D2C8FAE622E3}"/>
              </a:ext>
            </a:extLst>
          </p:cNvPr>
          <p:cNvSpPr/>
          <p:nvPr/>
        </p:nvSpPr>
        <p:spPr>
          <a:xfrm>
            <a:off x="3575720" y="1050158"/>
            <a:ext cx="6192688" cy="4093428"/>
          </a:xfrm>
          <a:prstGeom prst="rect">
            <a:avLst/>
          </a:prstGeom>
        </p:spPr>
        <p:txBody>
          <a:bodyPr wrap="square">
            <a:spAutoFit/>
          </a:bodyPr>
          <a:lstStyle/>
          <a:p>
            <a:r>
              <a:rPr lang="de-DE" sz="3600" dirty="0">
                <a:solidFill>
                  <a:schemeClr val="accent1">
                    <a:lumMod val="75000"/>
                  </a:schemeClr>
                </a:solidFill>
              </a:rPr>
              <a:t>Anders sieht es bei den Rechtsbeziehungen der einzelnen Individuen untereinander aus.</a:t>
            </a:r>
          </a:p>
          <a:p>
            <a:endParaRPr lang="de-DE" sz="800" dirty="0">
              <a:solidFill>
                <a:schemeClr val="accent1">
                  <a:lumMod val="75000"/>
                </a:schemeClr>
              </a:solidFill>
            </a:endParaRPr>
          </a:p>
          <a:p>
            <a:r>
              <a:rPr lang="de-DE" sz="3600" dirty="0">
                <a:solidFill>
                  <a:schemeClr val="accent1">
                    <a:lumMod val="75000"/>
                  </a:schemeClr>
                </a:solidFill>
              </a:rPr>
              <a:t>Hier herrscht grundsätzlich </a:t>
            </a:r>
          </a:p>
          <a:p>
            <a:r>
              <a:rPr lang="de-DE" sz="3600" dirty="0">
                <a:solidFill>
                  <a:schemeClr val="accent1">
                    <a:lumMod val="75000"/>
                  </a:schemeClr>
                </a:solidFill>
              </a:rPr>
              <a:t>das Prinzip der Freiwilligkeit</a:t>
            </a:r>
          </a:p>
          <a:p>
            <a:r>
              <a:rPr lang="de-DE" sz="3600" dirty="0">
                <a:solidFill>
                  <a:schemeClr val="accent1">
                    <a:lumMod val="75000"/>
                  </a:schemeClr>
                </a:solidFill>
              </a:rPr>
              <a:t>und der gleichen Rechte</a:t>
            </a:r>
          </a:p>
        </p:txBody>
      </p:sp>
      <p:pic>
        <p:nvPicPr>
          <p:cNvPr id="5" name="Grafik 4">
            <a:extLst>
              <a:ext uri="{FF2B5EF4-FFF2-40B4-BE49-F238E27FC236}">
                <a16:creationId xmlns:a16="http://schemas.microsoft.com/office/drawing/2014/main" id="{98AB2E11-3979-66EE-9069-7E40C1098A66}"/>
              </a:ext>
            </a:extLst>
          </p:cNvPr>
          <p:cNvPicPr>
            <a:picLocks noChangeAspect="1"/>
          </p:cNvPicPr>
          <p:nvPr/>
        </p:nvPicPr>
        <p:blipFill>
          <a:blip r:embed="rId2"/>
          <a:stretch>
            <a:fillRect/>
          </a:stretch>
        </p:blipFill>
        <p:spPr>
          <a:xfrm>
            <a:off x="3719736" y="5353050"/>
            <a:ext cx="4514850" cy="1504950"/>
          </a:xfrm>
          <a:prstGeom prst="rect">
            <a:avLst/>
          </a:prstGeom>
        </p:spPr>
      </p:pic>
    </p:spTree>
    <p:extLst>
      <p:ext uri="{BB962C8B-B14F-4D97-AF65-F5344CB8AC3E}">
        <p14:creationId xmlns:p14="http://schemas.microsoft.com/office/powerpoint/2010/main" val="3738634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E9343FAC-BB16-43F0-882D-D0954FBF0BB7}"/>
              </a:ext>
            </a:extLst>
          </p:cNvPr>
          <p:cNvSpPr>
            <a:spLocks noGrp="1"/>
          </p:cNvSpPr>
          <p:nvPr>
            <p:ph type="sldNum" sz="quarter" idx="12"/>
          </p:nvPr>
        </p:nvSpPr>
        <p:spPr/>
        <p:txBody>
          <a:bodyPr/>
          <a:lstStyle/>
          <a:p>
            <a:fld id="{8D9D8162-0B69-4D9F-89F9-48D6331328F2}" type="slidenum">
              <a:rPr lang="de-DE" smtClean="0"/>
              <a:t>45</a:t>
            </a:fld>
            <a:endParaRPr lang="de-DE"/>
          </a:p>
        </p:txBody>
      </p:sp>
      <p:sp>
        <p:nvSpPr>
          <p:cNvPr id="2" name="Titel 1">
            <a:extLst>
              <a:ext uri="{FF2B5EF4-FFF2-40B4-BE49-F238E27FC236}">
                <a16:creationId xmlns:a16="http://schemas.microsoft.com/office/drawing/2014/main" id="{68EED7D2-76CA-411A-BA22-CAB742E44E30}"/>
              </a:ext>
            </a:extLst>
          </p:cNvPr>
          <p:cNvSpPr>
            <a:spLocks noGrp="1"/>
          </p:cNvSpPr>
          <p:nvPr>
            <p:ph type="title" idx="4294967295"/>
          </p:nvPr>
        </p:nvSpPr>
        <p:spPr>
          <a:xfrm>
            <a:off x="0" y="365125"/>
            <a:ext cx="10515600" cy="1325563"/>
          </a:xfrm>
        </p:spPr>
        <p:txBody>
          <a:bodyPr/>
          <a:lstStyle/>
          <a:p>
            <a:pPr algn="ctr"/>
            <a:r>
              <a:rPr lang="de-DE" dirty="0"/>
              <a:t>Verträge als Grundlage des Zivilrechts</a:t>
            </a:r>
          </a:p>
        </p:txBody>
      </p:sp>
      <p:pic>
        <p:nvPicPr>
          <p:cNvPr id="4" name="Grafik 3">
            <a:extLst>
              <a:ext uri="{FF2B5EF4-FFF2-40B4-BE49-F238E27FC236}">
                <a16:creationId xmlns:a16="http://schemas.microsoft.com/office/drawing/2014/main" id="{DD79B551-D3E9-4960-8F3E-6D4E6DA68939}"/>
              </a:ext>
            </a:extLst>
          </p:cNvPr>
          <p:cNvPicPr>
            <a:picLocks noChangeAspect="1"/>
          </p:cNvPicPr>
          <p:nvPr/>
        </p:nvPicPr>
        <p:blipFill>
          <a:blip r:embed="rId2"/>
          <a:stretch>
            <a:fillRect/>
          </a:stretch>
        </p:blipFill>
        <p:spPr>
          <a:xfrm>
            <a:off x="2714910" y="2053960"/>
            <a:ext cx="7059780" cy="3968840"/>
          </a:xfrm>
          <a:prstGeom prst="rect">
            <a:avLst/>
          </a:prstGeom>
        </p:spPr>
      </p:pic>
    </p:spTree>
    <p:extLst>
      <p:ext uri="{BB962C8B-B14F-4D97-AF65-F5344CB8AC3E}">
        <p14:creationId xmlns:p14="http://schemas.microsoft.com/office/powerpoint/2010/main" val="10461780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3D6045FA-BA02-4F38-8E4D-FD73600AB83A}"/>
              </a:ext>
            </a:extLst>
          </p:cNvPr>
          <p:cNvSpPr>
            <a:spLocks noGrp="1"/>
          </p:cNvSpPr>
          <p:nvPr>
            <p:ph type="sldNum" sz="quarter" idx="12"/>
          </p:nvPr>
        </p:nvSpPr>
        <p:spPr/>
        <p:txBody>
          <a:bodyPr/>
          <a:lstStyle/>
          <a:p>
            <a:fld id="{8D9D8162-0B69-4D9F-89F9-48D6331328F2}" type="slidenum">
              <a:rPr lang="de-DE" smtClean="0"/>
              <a:t>46</a:t>
            </a:fld>
            <a:endParaRPr lang="de-DE"/>
          </a:p>
        </p:txBody>
      </p:sp>
      <p:sp>
        <p:nvSpPr>
          <p:cNvPr id="2" name="Titel 1">
            <a:extLst>
              <a:ext uri="{FF2B5EF4-FFF2-40B4-BE49-F238E27FC236}">
                <a16:creationId xmlns:a16="http://schemas.microsoft.com/office/drawing/2014/main" id="{10F6CB2B-82E4-483B-8ACF-61BB9EF8B089}"/>
              </a:ext>
            </a:extLst>
          </p:cNvPr>
          <p:cNvSpPr>
            <a:spLocks noGrp="1"/>
          </p:cNvSpPr>
          <p:nvPr>
            <p:ph type="title" idx="4294967295"/>
          </p:nvPr>
        </p:nvSpPr>
        <p:spPr>
          <a:xfrm>
            <a:off x="0" y="365125"/>
            <a:ext cx="10515600" cy="1325563"/>
          </a:xfrm>
        </p:spPr>
        <p:txBody>
          <a:bodyPr/>
          <a:lstStyle/>
          <a:p>
            <a:pPr algn="ctr"/>
            <a:r>
              <a:rPr lang="de-DE" dirty="0"/>
              <a:t>Zivilrechtliche Vertragsfreiheit</a:t>
            </a:r>
          </a:p>
        </p:txBody>
      </p:sp>
      <p:pic>
        <p:nvPicPr>
          <p:cNvPr id="4" name="Grafik 3">
            <a:extLst>
              <a:ext uri="{FF2B5EF4-FFF2-40B4-BE49-F238E27FC236}">
                <a16:creationId xmlns:a16="http://schemas.microsoft.com/office/drawing/2014/main" id="{36002548-4A0B-4E01-BF5B-5169B573F132}"/>
              </a:ext>
            </a:extLst>
          </p:cNvPr>
          <p:cNvPicPr>
            <a:picLocks noChangeAspect="1"/>
          </p:cNvPicPr>
          <p:nvPr/>
        </p:nvPicPr>
        <p:blipFill>
          <a:blip r:embed="rId2"/>
          <a:stretch>
            <a:fillRect/>
          </a:stretch>
        </p:blipFill>
        <p:spPr>
          <a:xfrm>
            <a:off x="2102774" y="2840685"/>
            <a:ext cx="7986452" cy="1176630"/>
          </a:xfrm>
          <a:prstGeom prst="rect">
            <a:avLst/>
          </a:prstGeom>
        </p:spPr>
      </p:pic>
      <p:pic>
        <p:nvPicPr>
          <p:cNvPr id="6" name="Grafik 5">
            <a:extLst>
              <a:ext uri="{FF2B5EF4-FFF2-40B4-BE49-F238E27FC236}">
                <a16:creationId xmlns:a16="http://schemas.microsoft.com/office/drawing/2014/main" id="{DC42C29A-D048-44C0-AA32-CDC35EF72D01}"/>
              </a:ext>
            </a:extLst>
          </p:cNvPr>
          <p:cNvPicPr>
            <a:picLocks noChangeAspect="1"/>
          </p:cNvPicPr>
          <p:nvPr/>
        </p:nvPicPr>
        <p:blipFill>
          <a:blip r:embed="rId3"/>
          <a:stretch>
            <a:fillRect/>
          </a:stretch>
        </p:blipFill>
        <p:spPr>
          <a:xfrm>
            <a:off x="2351584" y="2094872"/>
            <a:ext cx="3109229" cy="4060288"/>
          </a:xfrm>
          <a:prstGeom prst="rect">
            <a:avLst/>
          </a:prstGeom>
        </p:spPr>
      </p:pic>
      <p:pic>
        <p:nvPicPr>
          <p:cNvPr id="7" name="Grafik 6">
            <a:extLst>
              <a:ext uri="{FF2B5EF4-FFF2-40B4-BE49-F238E27FC236}">
                <a16:creationId xmlns:a16="http://schemas.microsoft.com/office/drawing/2014/main" id="{EC2FE933-0804-45A6-AC2E-A41330CF9F6E}"/>
              </a:ext>
            </a:extLst>
          </p:cNvPr>
          <p:cNvPicPr>
            <a:picLocks noChangeAspect="1"/>
          </p:cNvPicPr>
          <p:nvPr/>
        </p:nvPicPr>
        <p:blipFill>
          <a:blip r:embed="rId4"/>
          <a:stretch>
            <a:fillRect/>
          </a:stretch>
        </p:blipFill>
        <p:spPr>
          <a:xfrm>
            <a:off x="6025015" y="2132856"/>
            <a:ext cx="5590517" cy="4139543"/>
          </a:xfrm>
          <a:prstGeom prst="rect">
            <a:avLst/>
          </a:prstGeom>
        </p:spPr>
      </p:pic>
    </p:spTree>
    <p:extLst>
      <p:ext uri="{BB962C8B-B14F-4D97-AF65-F5344CB8AC3E}">
        <p14:creationId xmlns:p14="http://schemas.microsoft.com/office/powerpoint/2010/main" val="479249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316B1398-6CAB-4BFC-B8A0-18596C38474C}"/>
              </a:ext>
            </a:extLst>
          </p:cNvPr>
          <p:cNvSpPr>
            <a:spLocks noGrp="1"/>
          </p:cNvSpPr>
          <p:nvPr>
            <p:ph type="sldNum" sz="quarter" idx="12"/>
          </p:nvPr>
        </p:nvSpPr>
        <p:spPr/>
        <p:txBody>
          <a:bodyPr/>
          <a:lstStyle/>
          <a:p>
            <a:fld id="{8D9D8162-0B69-4D9F-89F9-48D6331328F2}" type="slidenum">
              <a:rPr lang="de-DE" smtClean="0"/>
              <a:t>47</a:t>
            </a:fld>
            <a:endParaRPr lang="de-DE"/>
          </a:p>
        </p:txBody>
      </p:sp>
      <p:sp>
        <p:nvSpPr>
          <p:cNvPr id="2" name="Titel 1">
            <a:extLst>
              <a:ext uri="{FF2B5EF4-FFF2-40B4-BE49-F238E27FC236}">
                <a16:creationId xmlns:a16="http://schemas.microsoft.com/office/drawing/2014/main" id="{44861EF6-8441-4BDE-9385-E614D51D070F}"/>
              </a:ext>
            </a:extLst>
          </p:cNvPr>
          <p:cNvSpPr>
            <a:spLocks noGrp="1"/>
          </p:cNvSpPr>
          <p:nvPr>
            <p:ph type="title" idx="4294967295"/>
          </p:nvPr>
        </p:nvSpPr>
        <p:spPr>
          <a:xfrm>
            <a:off x="0" y="365125"/>
            <a:ext cx="10515600" cy="1325563"/>
          </a:xfrm>
        </p:spPr>
        <p:txBody>
          <a:bodyPr/>
          <a:lstStyle/>
          <a:p>
            <a:pPr algn="ctr"/>
            <a:r>
              <a:rPr lang="de-DE" sz="2400" dirty="0"/>
              <a:t>1. Abgrenzung Privatrecht - Öffentlichen Recht</a:t>
            </a:r>
            <a:br>
              <a:rPr lang="de-DE" dirty="0"/>
            </a:br>
            <a:r>
              <a:rPr lang="de-DE" sz="2800" dirty="0"/>
              <a:t>(„</a:t>
            </a:r>
            <a:r>
              <a:rPr lang="de-DE" sz="2800" i="1" dirty="0"/>
              <a:t>Subjektionstheorie</a:t>
            </a:r>
            <a:r>
              <a:rPr lang="de-DE" sz="2800" dirty="0"/>
              <a:t>“) </a:t>
            </a:r>
            <a:endParaRPr lang="de-DE" dirty="0"/>
          </a:p>
        </p:txBody>
      </p:sp>
      <p:sp>
        <p:nvSpPr>
          <p:cNvPr id="5" name="Rechteck 4">
            <a:extLst>
              <a:ext uri="{FF2B5EF4-FFF2-40B4-BE49-F238E27FC236}">
                <a16:creationId xmlns:a16="http://schemas.microsoft.com/office/drawing/2014/main" id="{33B5AFBC-2AEC-4973-A35E-EF8A12EC4AD4}"/>
              </a:ext>
            </a:extLst>
          </p:cNvPr>
          <p:cNvSpPr/>
          <p:nvPr/>
        </p:nvSpPr>
        <p:spPr>
          <a:xfrm>
            <a:off x="1991544" y="2274838"/>
            <a:ext cx="7704856" cy="3108543"/>
          </a:xfrm>
          <a:prstGeom prst="rect">
            <a:avLst/>
          </a:prstGeom>
        </p:spPr>
        <p:txBody>
          <a:bodyPr wrap="square">
            <a:spAutoFit/>
          </a:bodyPr>
          <a:lstStyle/>
          <a:p>
            <a:pPr algn="ctr"/>
            <a:r>
              <a:rPr lang="de-DE" dirty="0"/>
              <a:t>(auch „Sonderrechtstheorie“ oder „Zuordnungstheorie“)</a:t>
            </a:r>
          </a:p>
          <a:p>
            <a:pPr algn="ctr"/>
            <a:endParaRPr lang="de-DE" sz="1000" dirty="0"/>
          </a:p>
          <a:p>
            <a:pPr algn="ctr"/>
            <a:r>
              <a:rPr lang="de-DE" sz="2800" dirty="0">
                <a:solidFill>
                  <a:srgbClr val="002060"/>
                </a:solidFill>
              </a:rPr>
              <a:t>Öffentliches Recht ist dann gegeben, wenn die betroffene Gesetzesnorm ausschließlich einen </a:t>
            </a:r>
            <a:r>
              <a:rPr lang="de-DE" sz="2800" b="1" dirty="0">
                <a:solidFill>
                  <a:srgbClr val="002060"/>
                </a:solidFill>
              </a:rPr>
              <a:t>Hoheitsträger</a:t>
            </a:r>
            <a:r>
              <a:rPr lang="de-DE" sz="2800" dirty="0">
                <a:solidFill>
                  <a:srgbClr val="002060"/>
                </a:solidFill>
              </a:rPr>
              <a:t> berechtigt oder verpflichtet.</a:t>
            </a:r>
          </a:p>
          <a:p>
            <a:pPr algn="ctr"/>
            <a:endParaRPr lang="de-DE" sz="1000" dirty="0"/>
          </a:p>
          <a:p>
            <a:pPr algn="ctr"/>
            <a:r>
              <a:rPr lang="de-DE" dirty="0">
                <a:solidFill>
                  <a:srgbClr val="002060"/>
                </a:solidFill>
              </a:rPr>
              <a:t>Dies ist immer dann der Fall, wenn einer der Beteiligten den Staat vertritt. </a:t>
            </a:r>
          </a:p>
          <a:p>
            <a:pPr algn="ctr"/>
            <a:endParaRPr lang="de-DE" sz="2800" dirty="0"/>
          </a:p>
          <a:p>
            <a:pPr algn="ctr"/>
            <a:r>
              <a:rPr lang="de-DE" sz="2800" dirty="0"/>
              <a:t>Ist dies </a:t>
            </a:r>
            <a:r>
              <a:rPr lang="de-DE" sz="2800" u="sng" dirty="0"/>
              <a:t>nicht</a:t>
            </a:r>
            <a:r>
              <a:rPr lang="de-DE" sz="2800" dirty="0"/>
              <a:t> so, liegt Privatrecht vor.</a:t>
            </a:r>
          </a:p>
        </p:txBody>
      </p:sp>
    </p:spTree>
    <p:extLst>
      <p:ext uri="{BB962C8B-B14F-4D97-AF65-F5344CB8AC3E}">
        <p14:creationId xmlns:p14="http://schemas.microsoft.com/office/powerpoint/2010/main" val="4146815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84B83A38-3D9B-4BC4-ADD6-E3E168874423}"/>
              </a:ext>
            </a:extLst>
          </p:cNvPr>
          <p:cNvSpPr>
            <a:spLocks noGrp="1"/>
          </p:cNvSpPr>
          <p:nvPr>
            <p:ph type="sldNum" sz="quarter" idx="12"/>
          </p:nvPr>
        </p:nvSpPr>
        <p:spPr/>
        <p:txBody>
          <a:bodyPr/>
          <a:lstStyle/>
          <a:p>
            <a:fld id="{8D9D8162-0B69-4D9F-89F9-48D6331328F2}" type="slidenum">
              <a:rPr lang="de-DE" smtClean="0"/>
              <a:t>48</a:t>
            </a:fld>
            <a:endParaRPr lang="de-DE"/>
          </a:p>
        </p:txBody>
      </p:sp>
      <p:sp>
        <p:nvSpPr>
          <p:cNvPr id="2" name="Titel 1">
            <a:extLst>
              <a:ext uri="{FF2B5EF4-FFF2-40B4-BE49-F238E27FC236}">
                <a16:creationId xmlns:a16="http://schemas.microsoft.com/office/drawing/2014/main" id="{1167B5A4-777C-4463-9B3E-2F9FD3AB8B62}"/>
              </a:ext>
            </a:extLst>
          </p:cNvPr>
          <p:cNvSpPr>
            <a:spLocks noGrp="1"/>
          </p:cNvSpPr>
          <p:nvPr>
            <p:ph type="title" idx="4294967295"/>
          </p:nvPr>
        </p:nvSpPr>
        <p:spPr>
          <a:xfrm>
            <a:off x="0" y="365125"/>
            <a:ext cx="10515600" cy="1325563"/>
          </a:xfrm>
        </p:spPr>
        <p:txBody>
          <a:bodyPr/>
          <a:lstStyle/>
          <a:p>
            <a:pPr algn="ctr"/>
            <a:r>
              <a:rPr lang="de-DE" sz="2400" dirty="0"/>
              <a:t>2. Abgrenzung Privatrecht - Öffentlichen Recht</a:t>
            </a:r>
            <a:br>
              <a:rPr lang="pt-BR" sz="2800" dirty="0"/>
            </a:br>
            <a:r>
              <a:rPr lang="pt-BR" sz="2800" dirty="0"/>
              <a:t>(“</a:t>
            </a:r>
            <a:r>
              <a:rPr lang="pt-BR" sz="2800" i="1" dirty="0"/>
              <a:t>Subjektionstheorie</a:t>
            </a:r>
            <a:r>
              <a:rPr lang="pt-BR" sz="2800" dirty="0"/>
              <a:t>”)</a:t>
            </a:r>
            <a:endParaRPr lang="de-DE" sz="2800" dirty="0"/>
          </a:p>
        </p:txBody>
      </p:sp>
      <p:pic>
        <p:nvPicPr>
          <p:cNvPr id="4" name="Grafik 3">
            <a:extLst>
              <a:ext uri="{FF2B5EF4-FFF2-40B4-BE49-F238E27FC236}">
                <a16:creationId xmlns:a16="http://schemas.microsoft.com/office/drawing/2014/main" id="{375C87B6-BADA-4054-991E-A6EBE0A53C51}"/>
              </a:ext>
            </a:extLst>
          </p:cNvPr>
          <p:cNvPicPr>
            <a:picLocks noChangeAspect="1"/>
          </p:cNvPicPr>
          <p:nvPr/>
        </p:nvPicPr>
        <p:blipFill>
          <a:blip r:embed="rId2"/>
          <a:stretch>
            <a:fillRect/>
          </a:stretch>
        </p:blipFill>
        <p:spPr>
          <a:xfrm>
            <a:off x="1983891" y="1916831"/>
            <a:ext cx="8224217" cy="4105969"/>
          </a:xfrm>
          <a:prstGeom prst="rect">
            <a:avLst/>
          </a:prstGeom>
        </p:spPr>
      </p:pic>
      <p:pic>
        <p:nvPicPr>
          <p:cNvPr id="5" name="Grafik 4">
            <a:extLst>
              <a:ext uri="{FF2B5EF4-FFF2-40B4-BE49-F238E27FC236}">
                <a16:creationId xmlns:a16="http://schemas.microsoft.com/office/drawing/2014/main" id="{F640F242-7579-4F06-9A96-1A58C35E70DC}"/>
              </a:ext>
            </a:extLst>
          </p:cNvPr>
          <p:cNvPicPr>
            <a:picLocks noChangeAspect="1"/>
          </p:cNvPicPr>
          <p:nvPr/>
        </p:nvPicPr>
        <p:blipFill>
          <a:blip r:embed="rId2"/>
          <a:stretch>
            <a:fillRect/>
          </a:stretch>
        </p:blipFill>
        <p:spPr>
          <a:xfrm>
            <a:off x="1983891" y="1916830"/>
            <a:ext cx="8224217" cy="4320481"/>
          </a:xfrm>
          <a:prstGeom prst="rect">
            <a:avLst/>
          </a:prstGeom>
        </p:spPr>
      </p:pic>
      <p:pic>
        <p:nvPicPr>
          <p:cNvPr id="6" name="Grafik 5">
            <a:extLst>
              <a:ext uri="{FF2B5EF4-FFF2-40B4-BE49-F238E27FC236}">
                <a16:creationId xmlns:a16="http://schemas.microsoft.com/office/drawing/2014/main" id="{2A8ACEB9-F3AD-4F53-B4A4-EE9902F679AF}"/>
              </a:ext>
            </a:extLst>
          </p:cNvPr>
          <p:cNvPicPr>
            <a:picLocks noChangeAspect="1"/>
          </p:cNvPicPr>
          <p:nvPr/>
        </p:nvPicPr>
        <p:blipFill>
          <a:blip r:embed="rId3"/>
          <a:stretch>
            <a:fillRect/>
          </a:stretch>
        </p:blipFill>
        <p:spPr>
          <a:xfrm>
            <a:off x="2423592" y="1873347"/>
            <a:ext cx="2036240" cy="670618"/>
          </a:xfrm>
          <a:prstGeom prst="rect">
            <a:avLst/>
          </a:prstGeom>
        </p:spPr>
      </p:pic>
      <p:pic>
        <p:nvPicPr>
          <p:cNvPr id="7" name="Grafik 6">
            <a:extLst>
              <a:ext uri="{FF2B5EF4-FFF2-40B4-BE49-F238E27FC236}">
                <a16:creationId xmlns:a16="http://schemas.microsoft.com/office/drawing/2014/main" id="{5D0FC756-785E-49B0-9661-C21ACB021AE5}"/>
              </a:ext>
            </a:extLst>
          </p:cNvPr>
          <p:cNvPicPr>
            <a:picLocks noChangeAspect="1"/>
          </p:cNvPicPr>
          <p:nvPr/>
        </p:nvPicPr>
        <p:blipFill>
          <a:blip r:embed="rId4"/>
          <a:stretch>
            <a:fillRect/>
          </a:stretch>
        </p:blipFill>
        <p:spPr>
          <a:xfrm>
            <a:off x="6816660" y="1873347"/>
            <a:ext cx="3407959" cy="670618"/>
          </a:xfrm>
          <a:prstGeom prst="rect">
            <a:avLst/>
          </a:prstGeom>
        </p:spPr>
      </p:pic>
      <p:pic>
        <p:nvPicPr>
          <p:cNvPr id="8" name="Grafik 7">
            <a:extLst>
              <a:ext uri="{FF2B5EF4-FFF2-40B4-BE49-F238E27FC236}">
                <a16:creationId xmlns:a16="http://schemas.microsoft.com/office/drawing/2014/main" id="{0BC5C6F0-F2A5-4EF9-B0BD-39864FF01284}"/>
              </a:ext>
            </a:extLst>
          </p:cNvPr>
          <p:cNvPicPr>
            <a:picLocks noChangeAspect="1"/>
          </p:cNvPicPr>
          <p:nvPr/>
        </p:nvPicPr>
        <p:blipFill>
          <a:blip r:embed="rId5"/>
          <a:stretch>
            <a:fillRect/>
          </a:stretch>
        </p:blipFill>
        <p:spPr>
          <a:xfrm>
            <a:off x="2207568" y="2460128"/>
            <a:ext cx="2987299" cy="1652159"/>
          </a:xfrm>
          <a:prstGeom prst="rect">
            <a:avLst/>
          </a:prstGeom>
        </p:spPr>
      </p:pic>
      <p:pic>
        <p:nvPicPr>
          <p:cNvPr id="9" name="Grafik 8">
            <a:extLst>
              <a:ext uri="{FF2B5EF4-FFF2-40B4-BE49-F238E27FC236}">
                <a16:creationId xmlns:a16="http://schemas.microsoft.com/office/drawing/2014/main" id="{F3726062-F5FA-47F6-9F64-0D240C40275F}"/>
              </a:ext>
            </a:extLst>
          </p:cNvPr>
          <p:cNvPicPr>
            <a:picLocks noChangeAspect="1"/>
          </p:cNvPicPr>
          <p:nvPr/>
        </p:nvPicPr>
        <p:blipFill>
          <a:blip r:embed="rId6"/>
          <a:stretch>
            <a:fillRect/>
          </a:stretch>
        </p:blipFill>
        <p:spPr>
          <a:xfrm>
            <a:off x="6528048" y="2471709"/>
            <a:ext cx="3853006" cy="2322777"/>
          </a:xfrm>
          <a:prstGeom prst="rect">
            <a:avLst/>
          </a:prstGeom>
        </p:spPr>
      </p:pic>
      <p:pic>
        <p:nvPicPr>
          <p:cNvPr id="10" name="Grafik 9">
            <a:extLst>
              <a:ext uri="{FF2B5EF4-FFF2-40B4-BE49-F238E27FC236}">
                <a16:creationId xmlns:a16="http://schemas.microsoft.com/office/drawing/2014/main" id="{8D135B59-1AA1-4154-B2BF-034FAB3751C2}"/>
              </a:ext>
            </a:extLst>
          </p:cNvPr>
          <p:cNvPicPr>
            <a:picLocks noChangeAspect="1"/>
          </p:cNvPicPr>
          <p:nvPr/>
        </p:nvPicPr>
        <p:blipFill>
          <a:blip r:embed="rId7"/>
          <a:stretch>
            <a:fillRect/>
          </a:stretch>
        </p:blipFill>
        <p:spPr>
          <a:xfrm>
            <a:off x="8070996" y="3633097"/>
            <a:ext cx="481626" cy="859611"/>
          </a:xfrm>
          <a:prstGeom prst="rect">
            <a:avLst/>
          </a:prstGeom>
        </p:spPr>
      </p:pic>
      <p:pic>
        <p:nvPicPr>
          <p:cNvPr id="11" name="Grafik 10">
            <a:extLst>
              <a:ext uri="{FF2B5EF4-FFF2-40B4-BE49-F238E27FC236}">
                <a16:creationId xmlns:a16="http://schemas.microsoft.com/office/drawing/2014/main" id="{28A536EE-69A7-4B3C-A0CE-B5541E77022F}"/>
              </a:ext>
            </a:extLst>
          </p:cNvPr>
          <p:cNvPicPr>
            <a:picLocks noChangeAspect="1"/>
          </p:cNvPicPr>
          <p:nvPr/>
        </p:nvPicPr>
        <p:blipFill>
          <a:blip r:embed="rId2"/>
          <a:stretch>
            <a:fillRect/>
          </a:stretch>
        </p:blipFill>
        <p:spPr>
          <a:xfrm>
            <a:off x="1983891" y="1713367"/>
            <a:ext cx="8224217" cy="4175582"/>
          </a:xfrm>
          <a:prstGeom prst="rect">
            <a:avLst/>
          </a:prstGeom>
        </p:spPr>
      </p:pic>
      <p:pic>
        <p:nvPicPr>
          <p:cNvPr id="12" name="Grafik 11">
            <a:extLst>
              <a:ext uri="{FF2B5EF4-FFF2-40B4-BE49-F238E27FC236}">
                <a16:creationId xmlns:a16="http://schemas.microsoft.com/office/drawing/2014/main" id="{BF732BD0-E576-4025-923E-FE93FA7F4802}"/>
              </a:ext>
            </a:extLst>
          </p:cNvPr>
          <p:cNvPicPr>
            <a:picLocks noChangeAspect="1"/>
          </p:cNvPicPr>
          <p:nvPr/>
        </p:nvPicPr>
        <p:blipFill>
          <a:blip r:embed="rId2"/>
          <a:stretch>
            <a:fillRect/>
          </a:stretch>
        </p:blipFill>
        <p:spPr>
          <a:xfrm>
            <a:off x="1960689" y="1864558"/>
            <a:ext cx="8568221" cy="4251600"/>
          </a:xfrm>
          <a:prstGeom prst="rect">
            <a:avLst/>
          </a:prstGeom>
        </p:spPr>
      </p:pic>
      <p:pic>
        <p:nvPicPr>
          <p:cNvPr id="13" name="Grafik 12">
            <a:extLst>
              <a:ext uri="{FF2B5EF4-FFF2-40B4-BE49-F238E27FC236}">
                <a16:creationId xmlns:a16="http://schemas.microsoft.com/office/drawing/2014/main" id="{1D8167A4-0C7D-41BF-8C38-59D6FE37DB01}"/>
              </a:ext>
            </a:extLst>
          </p:cNvPr>
          <p:cNvPicPr>
            <a:picLocks noChangeAspect="1"/>
          </p:cNvPicPr>
          <p:nvPr/>
        </p:nvPicPr>
        <p:blipFill>
          <a:blip r:embed="rId8"/>
          <a:stretch>
            <a:fillRect/>
          </a:stretch>
        </p:blipFill>
        <p:spPr>
          <a:xfrm>
            <a:off x="2136291" y="4873056"/>
            <a:ext cx="3340898" cy="1591194"/>
          </a:xfrm>
          <a:prstGeom prst="rect">
            <a:avLst/>
          </a:prstGeom>
        </p:spPr>
      </p:pic>
      <p:pic>
        <p:nvPicPr>
          <p:cNvPr id="14" name="Grafik 13">
            <a:extLst>
              <a:ext uri="{FF2B5EF4-FFF2-40B4-BE49-F238E27FC236}">
                <a16:creationId xmlns:a16="http://schemas.microsoft.com/office/drawing/2014/main" id="{91B6D305-0CA0-4E99-B7F8-C58FA8A805EE}"/>
              </a:ext>
            </a:extLst>
          </p:cNvPr>
          <p:cNvPicPr>
            <a:picLocks noChangeAspect="1"/>
          </p:cNvPicPr>
          <p:nvPr/>
        </p:nvPicPr>
        <p:blipFill>
          <a:blip r:embed="rId9"/>
          <a:stretch>
            <a:fillRect/>
          </a:stretch>
        </p:blipFill>
        <p:spPr>
          <a:xfrm>
            <a:off x="6816660" y="4849580"/>
            <a:ext cx="3194581" cy="1591194"/>
          </a:xfrm>
          <a:prstGeom prst="rect">
            <a:avLst/>
          </a:prstGeom>
        </p:spPr>
      </p:pic>
    </p:spTree>
    <p:extLst>
      <p:ext uri="{BB962C8B-B14F-4D97-AF65-F5344CB8AC3E}">
        <p14:creationId xmlns:p14="http://schemas.microsoft.com/office/powerpoint/2010/main" val="37401766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DEC2E7DB-4BDD-45FF-A26D-CA4D70577B6E}"/>
              </a:ext>
            </a:extLst>
          </p:cNvPr>
          <p:cNvSpPr>
            <a:spLocks noGrp="1"/>
          </p:cNvSpPr>
          <p:nvPr>
            <p:ph type="sldNum" sz="quarter" idx="12"/>
          </p:nvPr>
        </p:nvSpPr>
        <p:spPr/>
        <p:txBody>
          <a:bodyPr/>
          <a:lstStyle/>
          <a:p>
            <a:fld id="{8D9D8162-0B69-4D9F-89F9-48D6331328F2}" type="slidenum">
              <a:rPr lang="de-DE" smtClean="0"/>
              <a:t>49</a:t>
            </a:fld>
            <a:endParaRPr lang="de-DE"/>
          </a:p>
        </p:txBody>
      </p:sp>
      <p:sp>
        <p:nvSpPr>
          <p:cNvPr id="2" name="Titel 1">
            <a:extLst>
              <a:ext uri="{FF2B5EF4-FFF2-40B4-BE49-F238E27FC236}">
                <a16:creationId xmlns:a16="http://schemas.microsoft.com/office/drawing/2014/main" id="{CEC35124-D10D-4D65-9581-12F014914989}"/>
              </a:ext>
            </a:extLst>
          </p:cNvPr>
          <p:cNvSpPr>
            <a:spLocks noGrp="1"/>
          </p:cNvSpPr>
          <p:nvPr>
            <p:ph type="title" idx="4294967295"/>
          </p:nvPr>
        </p:nvSpPr>
        <p:spPr>
          <a:xfrm>
            <a:off x="0" y="365125"/>
            <a:ext cx="10515600" cy="1325563"/>
          </a:xfrm>
        </p:spPr>
        <p:txBody>
          <a:bodyPr/>
          <a:lstStyle/>
          <a:p>
            <a:pPr algn="ctr"/>
            <a:r>
              <a:rPr lang="de-DE" dirty="0"/>
              <a:t>Verfassungsrecht</a:t>
            </a:r>
          </a:p>
        </p:txBody>
      </p:sp>
      <p:pic>
        <p:nvPicPr>
          <p:cNvPr id="4" name="Grafik 3">
            <a:extLst>
              <a:ext uri="{FF2B5EF4-FFF2-40B4-BE49-F238E27FC236}">
                <a16:creationId xmlns:a16="http://schemas.microsoft.com/office/drawing/2014/main" id="{C350D22C-81F0-49E1-8D75-EFAC76B205DE}"/>
              </a:ext>
            </a:extLst>
          </p:cNvPr>
          <p:cNvPicPr>
            <a:picLocks noChangeAspect="1"/>
          </p:cNvPicPr>
          <p:nvPr/>
        </p:nvPicPr>
        <p:blipFill>
          <a:blip r:embed="rId2"/>
          <a:stretch>
            <a:fillRect/>
          </a:stretch>
        </p:blipFill>
        <p:spPr>
          <a:xfrm>
            <a:off x="3236728" y="1981551"/>
            <a:ext cx="5718544" cy="4261473"/>
          </a:xfrm>
          <a:prstGeom prst="rect">
            <a:avLst/>
          </a:prstGeom>
        </p:spPr>
      </p:pic>
    </p:spTree>
    <p:extLst>
      <p:ext uri="{BB962C8B-B14F-4D97-AF65-F5344CB8AC3E}">
        <p14:creationId xmlns:p14="http://schemas.microsoft.com/office/powerpoint/2010/main" val="2056587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00C14B79-0EC8-43ED-BC87-73CA89E8DDEA}"/>
              </a:ext>
            </a:extLst>
          </p:cNvPr>
          <p:cNvSpPr>
            <a:spLocks noGrp="1"/>
          </p:cNvSpPr>
          <p:nvPr>
            <p:ph type="sldNum" sz="quarter" idx="12"/>
          </p:nvPr>
        </p:nvSpPr>
        <p:spPr/>
        <p:txBody>
          <a:bodyPr anchor="ctr">
            <a:normAutofit/>
          </a:bodyPr>
          <a:lstStyle/>
          <a:p>
            <a:pPr>
              <a:spcAft>
                <a:spcPts val="600"/>
              </a:spcAft>
            </a:pPr>
            <a:fld id="{8D9D8162-0B69-4D9F-89F9-48D6331328F2}" type="slidenum">
              <a:rPr lang="de-DE" smtClean="0"/>
              <a:pPr>
                <a:spcAft>
                  <a:spcPts val="600"/>
                </a:spcAft>
              </a:pPr>
              <a:t>5</a:t>
            </a:fld>
            <a:endParaRPr lang="de-DE"/>
          </a:p>
        </p:txBody>
      </p:sp>
      <p:pic>
        <p:nvPicPr>
          <p:cNvPr id="7" name="Inhaltsplatzhalter 6">
            <a:extLst>
              <a:ext uri="{FF2B5EF4-FFF2-40B4-BE49-F238E27FC236}">
                <a16:creationId xmlns:a16="http://schemas.microsoft.com/office/drawing/2014/main" id="{72B0906E-75B2-4317-ABD6-852608BA2D5B}"/>
              </a:ext>
            </a:extLst>
          </p:cNvPr>
          <p:cNvPicPr>
            <a:picLocks noGrp="1" noChangeAspect="1"/>
          </p:cNvPicPr>
          <p:nvPr>
            <p:ph sz="half" idx="4294967295"/>
          </p:nvPr>
        </p:nvPicPr>
        <p:blipFill>
          <a:blip r:embed="rId3"/>
          <a:stretch>
            <a:fillRect/>
          </a:stretch>
        </p:blipFill>
        <p:spPr>
          <a:xfrm>
            <a:off x="7063339" y="1715687"/>
            <a:ext cx="3225800" cy="3894138"/>
          </a:xfrm>
          <a:prstGeom prst="rect">
            <a:avLst/>
          </a:prstGeom>
        </p:spPr>
      </p:pic>
      <p:pic>
        <p:nvPicPr>
          <p:cNvPr id="6" name="Inhaltsplatzhalter 5">
            <a:extLst>
              <a:ext uri="{FF2B5EF4-FFF2-40B4-BE49-F238E27FC236}">
                <a16:creationId xmlns:a16="http://schemas.microsoft.com/office/drawing/2014/main" id="{2F91B6EC-BBDB-43C2-897D-3B29D5412FF1}"/>
              </a:ext>
            </a:extLst>
          </p:cNvPr>
          <p:cNvPicPr>
            <a:picLocks noGrp="1" noChangeAspect="1"/>
          </p:cNvPicPr>
          <p:nvPr>
            <p:ph sz="half" idx="4294967295"/>
          </p:nvPr>
        </p:nvPicPr>
        <p:blipFill rotWithShape="1">
          <a:blip r:embed="rId4"/>
          <a:stretch/>
        </p:blipFill>
        <p:spPr>
          <a:xfrm>
            <a:off x="1271464" y="1818297"/>
            <a:ext cx="5156200" cy="3792538"/>
          </a:xfrm>
          <a:prstGeom prst="rect">
            <a:avLst/>
          </a:prstGeom>
          <a:noFill/>
        </p:spPr>
      </p:pic>
      <p:sp>
        <p:nvSpPr>
          <p:cNvPr id="3" name="Titel 2">
            <a:extLst>
              <a:ext uri="{FF2B5EF4-FFF2-40B4-BE49-F238E27FC236}">
                <a16:creationId xmlns:a16="http://schemas.microsoft.com/office/drawing/2014/main" id="{DFA250E6-2F03-4769-B572-40F4945E434B}"/>
              </a:ext>
            </a:extLst>
          </p:cNvPr>
          <p:cNvSpPr>
            <a:spLocks noGrp="1"/>
          </p:cNvSpPr>
          <p:nvPr>
            <p:ph type="title" idx="4294967295"/>
          </p:nvPr>
        </p:nvSpPr>
        <p:spPr>
          <a:xfrm>
            <a:off x="0" y="365125"/>
            <a:ext cx="10515600" cy="1325563"/>
          </a:xfrm>
        </p:spPr>
        <p:txBody>
          <a:bodyPr anchor="ctr">
            <a:normAutofit/>
          </a:bodyPr>
          <a:lstStyle/>
          <a:p>
            <a:pPr algn="ctr">
              <a:lnSpc>
                <a:spcPct val="90000"/>
              </a:lnSpc>
            </a:pPr>
            <a:r>
              <a:rPr lang="de-DE" sz="3000" dirty="0"/>
              <a:t>Problem: Gleichsetzung</a:t>
            </a:r>
            <a:br>
              <a:rPr lang="de-DE" sz="3000" dirty="0"/>
            </a:br>
            <a:endParaRPr lang="de-DE" sz="3000" dirty="0"/>
          </a:p>
        </p:txBody>
      </p:sp>
    </p:spTree>
    <p:extLst>
      <p:ext uri="{BB962C8B-B14F-4D97-AF65-F5344CB8AC3E}">
        <p14:creationId xmlns:p14="http://schemas.microsoft.com/office/powerpoint/2010/main" val="3513092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E45BB92A-A351-4803-B252-6EAE348451E7}"/>
              </a:ext>
            </a:extLst>
          </p:cNvPr>
          <p:cNvSpPr>
            <a:spLocks noGrp="1"/>
          </p:cNvSpPr>
          <p:nvPr>
            <p:ph type="sldNum" sz="quarter" idx="12"/>
          </p:nvPr>
        </p:nvSpPr>
        <p:spPr/>
        <p:txBody>
          <a:bodyPr/>
          <a:lstStyle/>
          <a:p>
            <a:fld id="{8D9D8162-0B69-4D9F-89F9-48D6331328F2}" type="slidenum">
              <a:rPr lang="de-DE" smtClean="0"/>
              <a:t>50</a:t>
            </a:fld>
            <a:endParaRPr lang="de-DE"/>
          </a:p>
        </p:txBody>
      </p:sp>
      <p:sp>
        <p:nvSpPr>
          <p:cNvPr id="2" name="Titel 1">
            <a:extLst>
              <a:ext uri="{FF2B5EF4-FFF2-40B4-BE49-F238E27FC236}">
                <a16:creationId xmlns:a16="http://schemas.microsoft.com/office/drawing/2014/main" id="{97498140-BE74-4C41-BE1B-EDD334308D3B}"/>
              </a:ext>
            </a:extLst>
          </p:cNvPr>
          <p:cNvSpPr>
            <a:spLocks noGrp="1"/>
          </p:cNvSpPr>
          <p:nvPr>
            <p:ph type="title" idx="4294967295"/>
          </p:nvPr>
        </p:nvSpPr>
        <p:spPr>
          <a:xfrm>
            <a:off x="838200" y="404664"/>
            <a:ext cx="10515600" cy="1325563"/>
          </a:xfrm>
        </p:spPr>
        <p:txBody>
          <a:bodyPr>
            <a:normAutofit fontScale="90000"/>
          </a:bodyPr>
          <a:lstStyle/>
          <a:p>
            <a:pPr algn="ctr"/>
            <a:br>
              <a:rPr lang="de-DE" dirty="0"/>
            </a:br>
            <a:r>
              <a:rPr lang="de-DE" sz="3100" dirty="0"/>
              <a:t>Paulskirchen</a:t>
            </a:r>
            <a:r>
              <a:rPr lang="de-DE" sz="3100" u="sng" dirty="0"/>
              <a:t>verfassung</a:t>
            </a:r>
            <a:r>
              <a:rPr lang="de-DE" sz="3100" dirty="0"/>
              <a:t> und</a:t>
            </a:r>
            <a:br>
              <a:rPr lang="de-DE" sz="3100" dirty="0"/>
            </a:br>
            <a:r>
              <a:rPr lang="de-DE" sz="3100" dirty="0"/>
              <a:t>Weimarer Reichs</a:t>
            </a:r>
            <a:r>
              <a:rPr lang="de-DE" sz="3100" u="sng" dirty="0"/>
              <a:t>verfassung</a:t>
            </a:r>
            <a:br>
              <a:rPr lang="de-DE" dirty="0"/>
            </a:br>
            <a:endParaRPr lang="de-DE" dirty="0"/>
          </a:p>
        </p:txBody>
      </p:sp>
      <p:pic>
        <p:nvPicPr>
          <p:cNvPr id="4" name="Grafik 3">
            <a:extLst>
              <a:ext uri="{FF2B5EF4-FFF2-40B4-BE49-F238E27FC236}">
                <a16:creationId xmlns:a16="http://schemas.microsoft.com/office/drawing/2014/main" id="{C9852AC7-E419-4F8C-A38D-E6F6BE2E1F88}"/>
              </a:ext>
            </a:extLst>
          </p:cNvPr>
          <p:cNvPicPr>
            <a:picLocks noChangeAspect="1"/>
          </p:cNvPicPr>
          <p:nvPr/>
        </p:nvPicPr>
        <p:blipFill>
          <a:blip r:embed="rId2"/>
          <a:stretch>
            <a:fillRect/>
          </a:stretch>
        </p:blipFill>
        <p:spPr>
          <a:xfrm>
            <a:off x="3037454" y="2035200"/>
            <a:ext cx="3231160" cy="4302100"/>
          </a:xfrm>
          <a:prstGeom prst="rect">
            <a:avLst/>
          </a:prstGeom>
        </p:spPr>
      </p:pic>
      <p:pic>
        <p:nvPicPr>
          <p:cNvPr id="5" name="Grafik 4">
            <a:extLst>
              <a:ext uri="{FF2B5EF4-FFF2-40B4-BE49-F238E27FC236}">
                <a16:creationId xmlns:a16="http://schemas.microsoft.com/office/drawing/2014/main" id="{51B89A0D-2062-4274-A4E6-400AD5A2E904}"/>
              </a:ext>
            </a:extLst>
          </p:cNvPr>
          <p:cNvPicPr>
            <a:picLocks noChangeAspect="1"/>
          </p:cNvPicPr>
          <p:nvPr/>
        </p:nvPicPr>
        <p:blipFill>
          <a:blip r:embed="rId3"/>
          <a:stretch>
            <a:fillRect/>
          </a:stretch>
        </p:blipFill>
        <p:spPr>
          <a:xfrm>
            <a:off x="6384032" y="2035200"/>
            <a:ext cx="3168352" cy="4302100"/>
          </a:xfrm>
          <a:prstGeom prst="rect">
            <a:avLst/>
          </a:prstGeom>
        </p:spPr>
      </p:pic>
    </p:spTree>
    <p:extLst>
      <p:ext uri="{BB962C8B-B14F-4D97-AF65-F5344CB8AC3E}">
        <p14:creationId xmlns:p14="http://schemas.microsoft.com/office/powerpoint/2010/main" val="2443514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52F8132-8622-4167-97DB-4C55FB849722}"/>
              </a:ext>
            </a:extLst>
          </p:cNvPr>
          <p:cNvSpPr>
            <a:spLocks noGrp="1"/>
          </p:cNvSpPr>
          <p:nvPr>
            <p:ph type="sldNum" sz="quarter" idx="12"/>
          </p:nvPr>
        </p:nvSpPr>
        <p:spPr/>
        <p:txBody>
          <a:bodyPr/>
          <a:lstStyle/>
          <a:p>
            <a:fld id="{8D9D8162-0B69-4D9F-89F9-48D6331328F2}" type="slidenum">
              <a:rPr lang="de-DE" smtClean="0"/>
              <a:t>51</a:t>
            </a:fld>
            <a:endParaRPr lang="de-DE"/>
          </a:p>
        </p:txBody>
      </p:sp>
      <p:sp>
        <p:nvSpPr>
          <p:cNvPr id="2" name="Titel 1">
            <a:extLst>
              <a:ext uri="{FF2B5EF4-FFF2-40B4-BE49-F238E27FC236}">
                <a16:creationId xmlns:a16="http://schemas.microsoft.com/office/drawing/2014/main" id="{0E0BF4D4-F4B9-45BC-9C24-AC8509F445ED}"/>
              </a:ext>
            </a:extLst>
          </p:cNvPr>
          <p:cNvSpPr>
            <a:spLocks noGrp="1"/>
          </p:cNvSpPr>
          <p:nvPr>
            <p:ph type="title" idx="4294967295"/>
          </p:nvPr>
        </p:nvSpPr>
        <p:spPr>
          <a:xfrm>
            <a:off x="1054224" y="487073"/>
            <a:ext cx="10515600" cy="1325563"/>
          </a:xfrm>
        </p:spPr>
        <p:txBody>
          <a:bodyPr/>
          <a:lstStyle/>
          <a:p>
            <a:r>
              <a:rPr lang="de-DE" dirty="0"/>
              <a:t>Individuelle Arbeit:                                                   </a:t>
            </a:r>
            <a:r>
              <a:rPr lang="de-DE" b="1" dirty="0"/>
              <a:t>10 Minuten</a:t>
            </a:r>
          </a:p>
        </p:txBody>
      </p:sp>
      <p:pic>
        <p:nvPicPr>
          <p:cNvPr id="4" name="Grafik 3">
            <a:extLst>
              <a:ext uri="{FF2B5EF4-FFF2-40B4-BE49-F238E27FC236}">
                <a16:creationId xmlns:a16="http://schemas.microsoft.com/office/drawing/2014/main" id="{DC2D7018-C9A7-4CDB-9A94-CBDC147E50F7}"/>
              </a:ext>
            </a:extLst>
          </p:cNvPr>
          <p:cNvPicPr>
            <a:picLocks noChangeAspect="1"/>
          </p:cNvPicPr>
          <p:nvPr/>
        </p:nvPicPr>
        <p:blipFill>
          <a:blip r:embed="rId2"/>
          <a:stretch>
            <a:fillRect/>
          </a:stretch>
        </p:blipFill>
        <p:spPr>
          <a:xfrm>
            <a:off x="3359696" y="1771200"/>
            <a:ext cx="5904656" cy="4599727"/>
          </a:xfrm>
          <a:prstGeom prst="rect">
            <a:avLst/>
          </a:prstGeom>
        </p:spPr>
      </p:pic>
    </p:spTree>
    <p:extLst>
      <p:ext uri="{BB962C8B-B14F-4D97-AF65-F5344CB8AC3E}">
        <p14:creationId xmlns:p14="http://schemas.microsoft.com/office/powerpoint/2010/main" val="39181510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AAFB62EF-BB0C-404B-B46E-B7DA513436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9D8162-0B69-4D9F-89F9-48D6331328F2}" type="slidenum">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Inhaltsplatzhalter 3">
            <a:extLst>
              <a:ext uri="{FF2B5EF4-FFF2-40B4-BE49-F238E27FC236}">
                <a16:creationId xmlns:a16="http://schemas.microsoft.com/office/drawing/2014/main" id="{49897395-95CA-4407-A958-4D0F2242EDCB}"/>
              </a:ext>
            </a:extLst>
          </p:cNvPr>
          <p:cNvSpPr>
            <a:spLocks noGrp="1"/>
          </p:cNvSpPr>
          <p:nvPr>
            <p:ph idx="4294967295"/>
          </p:nvPr>
        </p:nvSpPr>
        <p:spPr>
          <a:xfrm>
            <a:off x="838200" y="1690688"/>
            <a:ext cx="10515600" cy="4351338"/>
          </a:xfrm>
          <a:solidFill>
            <a:schemeClr val="accent5">
              <a:lumMod val="20000"/>
              <a:lumOff val="80000"/>
            </a:schemeClr>
          </a:solidFill>
        </p:spPr>
        <p:txBody>
          <a:bodyPr/>
          <a:lstStyle/>
          <a:p>
            <a:pPr marL="0" indent="0" algn="ctr">
              <a:buNone/>
            </a:pPr>
            <a:endParaRPr lang="de-DE" dirty="0"/>
          </a:p>
          <a:p>
            <a:pPr marL="0" indent="0" algn="ctr">
              <a:buNone/>
            </a:pPr>
            <a:endParaRPr lang="de-DE" dirty="0"/>
          </a:p>
          <a:p>
            <a:pPr marL="0" indent="0" algn="ctr">
              <a:buNone/>
            </a:pPr>
            <a:endParaRPr lang="de-DE" dirty="0"/>
          </a:p>
          <a:p>
            <a:pPr marL="0" indent="0" algn="ctr">
              <a:buNone/>
            </a:pPr>
            <a:r>
              <a:rPr lang="de-DE" sz="3600" dirty="0"/>
              <a:t>Alle lösen bitte </a:t>
            </a:r>
            <a:r>
              <a:rPr lang="de-DE" sz="3600" u="sng" dirty="0"/>
              <a:t>alle</a:t>
            </a:r>
            <a:r>
              <a:rPr lang="de-DE" sz="3600" dirty="0"/>
              <a:t> Aufgaben</a:t>
            </a:r>
          </a:p>
        </p:txBody>
      </p:sp>
      <p:sp>
        <p:nvSpPr>
          <p:cNvPr id="2" name="Titel 1">
            <a:extLst>
              <a:ext uri="{FF2B5EF4-FFF2-40B4-BE49-F238E27FC236}">
                <a16:creationId xmlns:a16="http://schemas.microsoft.com/office/drawing/2014/main" id="{B3E43C06-04F0-4B6E-AA2D-630A56A676C7}"/>
              </a:ext>
            </a:extLst>
          </p:cNvPr>
          <p:cNvSpPr>
            <a:spLocks noGrp="1"/>
          </p:cNvSpPr>
          <p:nvPr>
            <p:ph type="title" idx="4294967295"/>
          </p:nvPr>
        </p:nvSpPr>
        <p:spPr>
          <a:xfrm>
            <a:off x="826900" y="392981"/>
            <a:ext cx="10515600" cy="1325563"/>
          </a:xfrm>
        </p:spPr>
        <p:txBody>
          <a:bodyPr/>
          <a:lstStyle/>
          <a:p>
            <a:r>
              <a:rPr lang="de-DE" dirty="0"/>
              <a:t>Individuelle Aufgaben:</a:t>
            </a:r>
          </a:p>
        </p:txBody>
      </p:sp>
    </p:spTree>
    <p:extLst>
      <p:ext uri="{BB962C8B-B14F-4D97-AF65-F5344CB8AC3E}">
        <p14:creationId xmlns:p14="http://schemas.microsoft.com/office/powerpoint/2010/main" val="35856344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6B26B4BB-CFA5-4149-9405-88A11932B75B}"/>
              </a:ext>
            </a:extLst>
          </p:cNvPr>
          <p:cNvSpPr>
            <a:spLocks noGrp="1"/>
          </p:cNvSpPr>
          <p:nvPr>
            <p:ph type="sldNum" sz="quarter" idx="12"/>
          </p:nvPr>
        </p:nvSpPr>
        <p:spPr/>
        <p:txBody>
          <a:bodyPr/>
          <a:lstStyle/>
          <a:p>
            <a:fld id="{8D9D8162-0B69-4D9F-89F9-48D6331328F2}" type="slidenum">
              <a:rPr lang="de-DE" smtClean="0"/>
              <a:t>53</a:t>
            </a:fld>
            <a:endParaRPr lang="de-DE"/>
          </a:p>
        </p:txBody>
      </p:sp>
      <p:sp>
        <p:nvSpPr>
          <p:cNvPr id="7" name="Inhaltsplatzhalter 6">
            <a:extLst>
              <a:ext uri="{FF2B5EF4-FFF2-40B4-BE49-F238E27FC236}">
                <a16:creationId xmlns:a16="http://schemas.microsoft.com/office/drawing/2014/main" id="{DC19524C-8441-4584-8663-80657AD5DE48}"/>
              </a:ext>
            </a:extLst>
          </p:cNvPr>
          <p:cNvSpPr>
            <a:spLocks noGrp="1"/>
          </p:cNvSpPr>
          <p:nvPr>
            <p:ph sz="half" idx="4294967295"/>
          </p:nvPr>
        </p:nvSpPr>
        <p:spPr>
          <a:xfrm>
            <a:off x="2047875" y="1392729"/>
            <a:ext cx="7648525" cy="4976177"/>
          </a:xfrm>
          <a:solidFill>
            <a:schemeClr val="accent5">
              <a:lumMod val="20000"/>
              <a:lumOff val="80000"/>
            </a:schemeClr>
          </a:solidFill>
        </p:spPr>
        <p:txBody>
          <a:bodyPr>
            <a:normAutofit/>
          </a:bodyPr>
          <a:lstStyle/>
          <a:p>
            <a:pPr marL="0" indent="0">
              <a:buNone/>
            </a:pPr>
            <a:r>
              <a:rPr lang="de-DE" sz="3200" dirty="0"/>
              <a:t>Wieso hat die Bundesrepublik Deutschland - im Gegensatz zu den Vorgängerstaaten - ein Grundgesetz und keine Verfassung?</a:t>
            </a:r>
          </a:p>
          <a:p>
            <a:pPr marL="0" indent="0">
              <a:buNone/>
            </a:pPr>
            <a:endParaRPr lang="de-DE" sz="1600" dirty="0"/>
          </a:p>
          <a:p>
            <a:pPr marL="0" indent="0">
              <a:buNone/>
            </a:pPr>
            <a:endParaRPr lang="de-DE" sz="1600" dirty="0"/>
          </a:p>
          <a:p>
            <a:pPr marL="0" indent="0">
              <a:buNone/>
            </a:pPr>
            <a:r>
              <a:rPr lang="de-DE" sz="3200" dirty="0"/>
              <a:t>An wen richtet sich das Verfassungsrecht?</a:t>
            </a:r>
          </a:p>
          <a:p>
            <a:pPr marL="0" indent="0">
              <a:buNone/>
            </a:pPr>
            <a:endParaRPr lang="de-DE" sz="2400" dirty="0"/>
          </a:p>
          <a:p>
            <a:pPr marL="0" indent="0">
              <a:buNone/>
            </a:pPr>
            <a:endParaRPr lang="de-DE" sz="2400" dirty="0"/>
          </a:p>
          <a:p>
            <a:pPr marL="0" indent="0">
              <a:buNone/>
            </a:pPr>
            <a:r>
              <a:rPr lang="de-DE" sz="3200" dirty="0"/>
              <a:t>Wer kann sich auf die Grundrechte berufen?</a:t>
            </a:r>
          </a:p>
          <a:p>
            <a:pPr marL="0" indent="0">
              <a:buNone/>
            </a:pPr>
            <a:endParaRPr lang="de-DE" dirty="0"/>
          </a:p>
          <a:p>
            <a:pPr marL="0" indent="0">
              <a:buNone/>
            </a:pPr>
            <a:endParaRPr lang="de-DE" dirty="0"/>
          </a:p>
        </p:txBody>
      </p:sp>
      <p:sp>
        <p:nvSpPr>
          <p:cNvPr id="2" name="Titel 1">
            <a:extLst>
              <a:ext uri="{FF2B5EF4-FFF2-40B4-BE49-F238E27FC236}">
                <a16:creationId xmlns:a16="http://schemas.microsoft.com/office/drawing/2014/main" id="{D9CCD4DA-B997-4004-9F51-718DA1432BD5}"/>
              </a:ext>
            </a:extLst>
          </p:cNvPr>
          <p:cNvSpPr>
            <a:spLocks noGrp="1"/>
          </p:cNvSpPr>
          <p:nvPr>
            <p:ph type="title" idx="4294967295"/>
          </p:nvPr>
        </p:nvSpPr>
        <p:spPr>
          <a:xfrm>
            <a:off x="1055440" y="489094"/>
            <a:ext cx="10515600" cy="903635"/>
          </a:xfrm>
        </p:spPr>
        <p:txBody>
          <a:bodyPr/>
          <a:lstStyle/>
          <a:p>
            <a:r>
              <a:rPr lang="de-DE" dirty="0"/>
              <a:t>Aufgaben:</a:t>
            </a:r>
          </a:p>
        </p:txBody>
      </p:sp>
    </p:spTree>
    <p:extLst>
      <p:ext uri="{BB962C8B-B14F-4D97-AF65-F5344CB8AC3E}">
        <p14:creationId xmlns:p14="http://schemas.microsoft.com/office/powerpoint/2010/main" val="553868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A45C45C2-214E-409D-8489-93A985D89F97}"/>
              </a:ext>
            </a:extLst>
          </p:cNvPr>
          <p:cNvSpPr>
            <a:spLocks noGrp="1"/>
          </p:cNvSpPr>
          <p:nvPr>
            <p:ph type="sldNum" sz="quarter" idx="12"/>
          </p:nvPr>
        </p:nvSpPr>
        <p:spPr/>
        <p:txBody>
          <a:bodyPr/>
          <a:lstStyle/>
          <a:p>
            <a:fld id="{8D9D8162-0B69-4D9F-89F9-48D6331328F2}" type="slidenum">
              <a:rPr lang="de-DE" smtClean="0"/>
              <a:t>54</a:t>
            </a:fld>
            <a:endParaRPr lang="de-DE"/>
          </a:p>
        </p:txBody>
      </p:sp>
      <p:sp>
        <p:nvSpPr>
          <p:cNvPr id="2" name="Titel 1">
            <a:extLst>
              <a:ext uri="{FF2B5EF4-FFF2-40B4-BE49-F238E27FC236}">
                <a16:creationId xmlns:a16="http://schemas.microsoft.com/office/drawing/2014/main" id="{C3B93C7B-08AD-4D50-8FD8-50B5FEB6C779}"/>
              </a:ext>
            </a:extLst>
          </p:cNvPr>
          <p:cNvSpPr>
            <a:spLocks noGrp="1"/>
          </p:cNvSpPr>
          <p:nvPr>
            <p:ph type="title" idx="4294967295"/>
          </p:nvPr>
        </p:nvSpPr>
        <p:spPr>
          <a:xfrm>
            <a:off x="0" y="365125"/>
            <a:ext cx="10515600" cy="1325563"/>
          </a:xfrm>
        </p:spPr>
        <p:txBody>
          <a:bodyPr/>
          <a:lstStyle/>
          <a:p>
            <a:pPr algn="ctr"/>
            <a:r>
              <a:rPr lang="de-DE" dirty="0"/>
              <a:t>Art. 20 Grundgesetz (GG)</a:t>
            </a:r>
          </a:p>
        </p:txBody>
      </p:sp>
      <p:pic>
        <p:nvPicPr>
          <p:cNvPr id="5" name="Grafik 4">
            <a:extLst>
              <a:ext uri="{FF2B5EF4-FFF2-40B4-BE49-F238E27FC236}">
                <a16:creationId xmlns:a16="http://schemas.microsoft.com/office/drawing/2014/main" id="{21D4C532-9DBF-4D8B-97F0-C8DC0B352334}"/>
              </a:ext>
            </a:extLst>
          </p:cNvPr>
          <p:cNvPicPr>
            <a:picLocks noChangeAspect="1"/>
          </p:cNvPicPr>
          <p:nvPr/>
        </p:nvPicPr>
        <p:blipFill>
          <a:blip r:embed="rId2"/>
          <a:stretch>
            <a:fillRect/>
          </a:stretch>
        </p:blipFill>
        <p:spPr>
          <a:xfrm>
            <a:off x="2182029" y="1880980"/>
            <a:ext cx="7827942" cy="4572396"/>
          </a:xfrm>
          <a:prstGeom prst="rect">
            <a:avLst/>
          </a:prstGeom>
        </p:spPr>
      </p:pic>
    </p:spTree>
    <p:extLst>
      <p:ext uri="{BB962C8B-B14F-4D97-AF65-F5344CB8AC3E}">
        <p14:creationId xmlns:p14="http://schemas.microsoft.com/office/powerpoint/2010/main" val="5025128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E0C6FD19-EB48-4674-AE5D-1B4A53BD551D}"/>
              </a:ext>
            </a:extLst>
          </p:cNvPr>
          <p:cNvSpPr>
            <a:spLocks noGrp="1"/>
          </p:cNvSpPr>
          <p:nvPr>
            <p:ph type="sldNum" sz="quarter" idx="12"/>
          </p:nvPr>
        </p:nvSpPr>
        <p:spPr/>
        <p:txBody>
          <a:bodyPr/>
          <a:lstStyle/>
          <a:p>
            <a:fld id="{8D9D8162-0B69-4D9F-89F9-48D6331328F2}" type="slidenum">
              <a:rPr lang="de-DE" smtClean="0"/>
              <a:t>55</a:t>
            </a:fld>
            <a:endParaRPr lang="de-DE"/>
          </a:p>
        </p:txBody>
      </p:sp>
      <p:sp>
        <p:nvSpPr>
          <p:cNvPr id="2" name="Titel 1">
            <a:extLst>
              <a:ext uri="{FF2B5EF4-FFF2-40B4-BE49-F238E27FC236}">
                <a16:creationId xmlns:a16="http://schemas.microsoft.com/office/drawing/2014/main" id="{A40D0847-E968-4319-85E0-21E662662775}"/>
              </a:ext>
            </a:extLst>
          </p:cNvPr>
          <p:cNvSpPr>
            <a:spLocks noGrp="1"/>
          </p:cNvSpPr>
          <p:nvPr>
            <p:ph type="title" idx="4294967295"/>
          </p:nvPr>
        </p:nvSpPr>
        <p:spPr>
          <a:xfrm>
            <a:off x="0" y="365125"/>
            <a:ext cx="10515600" cy="1325563"/>
          </a:xfrm>
        </p:spPr>
        <p:txBody>
          <a:bodyPr/>
          <a:lstStyle/>
          <a:p>
            <a:pPr algn="ctr"/>
            <a:r>
              <a:rPr lang="de-DE"/>
              <a:t>Art. 20 GG</a:t>
            </a:r>
            <a:br>
              <a:rPr lang="de-DE"/>
            </a:br>
            <a:endParaRPr lang="de-DE" dirty="0"/>
          </a:p>
        </p:txBody>
      </p:sp>
      <p:pic>
        <p:nvPicPr>
          <p:cNvPr id="4" name="Grafik 3">
            <a:extLst>
              <a:ext uri="{FF2B5EF4-FFF2-40B4-BE49-F238E27FC236}">
                <a16:creationId xmlns:a16="http://schemas.microsoft.com/office/drawing/2014/main" id="{1AEE9948-381E-4132-B4F7-C099423DB81D}"/>
              </a:ext>
            </a:extLst>
          </p:cNvPr>
          <p:cNvPicPr>
            <a:picLocks noChangeAspect="1"/>
          </p:cNvPicPr>
          <p:nvPr/>
        </p:nvPicPr>
        <p:blipFill>
          <a:blip r:embed="rId2"/>
          <a:stretch>
            <a:fillRect/>
          </a:stretch>
        </p:blipFill>
        <p:spPr>
          <a:xfrm>
            <a:off x="2711624" y="1556792"/>
            <a:ext cx="6912768" cy="4967991"/>
          </a:xfrm>
          <a:prstGeom prst="rect">
            <a:avLst/>
          </a:prstGeom>
        </p:spPr>
      </p:pic>
    </p:spTree>
    <p:extLst>
      <p:ext uri="{BB962C8B-B14F-4D97-AF65-F5344CB8AC3E}">
        <p14:creationId xmlns:p14="http://schemas.microsoft.com/office/powerpoint/2010/main" val="1125536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CA64EA6E-0158-4389-8F5E-43D09E55E5DB}"/>
              </a:ext>
            </a:extLst>
          </p:cNvPr>
          <p:cNvSpPr>
            <a:spLocks noGrp="1"/>
          </p:cNvSpPr>
          <p:nvPr>
            <p:ph type="sldNum" sz="quarter" idx="12"/>
          </p:nvPr>
        </p:nvSpPr>
        <p:spPr/>
        <p:txBody>
          <a:bodyPr/>
          <a:lstStyle/>
          <a:p>
            <a:fld id="{8D9D8162-0B69-4D9F-89F9-48D6331328F2}" type="slidenum">
              <a:rPr lang="de-DE" smtClean="0"/>
              <a:t>56</a:t>
            </a:fld>
            <a:endParaRPr lang="de-DE"/>
          </a:p>
        </p:txBody>
      </p:sp>
      <p:sp>
        <p:nvSpPr>
          <p:cNvPr id="2" name="Titel 1">
            <a:extLst>
              <a:ext uri="{FF2B5EF4-FFF2-40B4-BE49-F238E27FC236}">
                <a16:creationId xmlns:a16="http://schemas.microsoft.com/office/drawing/2014/main" id="{A922ED0A-0D55-4207-A3E8-835D5F8907ED}"/>
              </a:ext>
            </a:extLst>
          </p:cNvPr>
          <p:cNvSpPr>
            <a:spLocks noGrp="1"/>
          </p:cNvSpPr>
          <p:nvPr>
            <p:ph type="title" idx="4294967295"/>
          </p:nvPr>
        </p:nvSpPr>
        <p:spPr>
          <a:xfrm>
            <a:off x="1392238" y="502477"/>
            <a:ext cx="9528298" cy="910299"/>
          </a:xfrm>
        </p:spPr>
        <p:txBody>
          <a:bodyPr>
            <a:normAutofit/>
          </a:bodyPr>
          <a:lstStyle/>
          <a:p>
            <a:pPr algn="ctr"/>
            <a:r>
              <a:rPr lang="de-DE" dirty="0"/>
              <a:t>Rechtsmaterien des öffentlichen Rechts</a:t>
            </a:r>
          </a:p>
        </p:txBody>
      </p:sp>
      <p:pic>
        <p:nvPicPr>
          <p:cNvPr id="5" name="Grafik 4">
            <a:extLst>
              <a:ext uri="{FF2B5EF4-FFF2-40B4-BE49-F238E27FC236}">
                <a16:creationId xmlns:a16="http://schemas.microsoft.com/office/drawing/2014/main" id="{D2724CF0-D908-4A54-9CE5-E50D09D0D32A}"/>
              </a:ext>
            </a:extLst>
          </p:cNvPr>
          <p:cNvPicPr>
            <a:picLocks noChangeAspect="1"/>
          </p:cNvPicPr>
          <p:nvPr/>
        </p:nvPicPr>
        <p:blipFill>
          <a:blip r:embed="rId2"/>
          <a:stretch>
            <a:fillRect/>
          </a:stretch>
        </p:blipFill>
        <p:spPr>
          <a:xfrm>
            <a:off x="2135560" y="1628800"/>
            <a:ext cx="5175953" cy="3968840"/>
          </a:xfrm>
          <a:prstGeom prst="rect">
            <a:avLst/>
          </a:prstGeom>
        </p:spPr>
      </p:pic>
      <p:pic>
        <p:nvPicPr>
          <p:cNvPr id="6" name="Grafik 5">
            <a:extLst>
              <a:ext uri="{FF2B5EF4-FFF2-40B4-BE49-F238E27FC236}">
                <a16:creationId xmlns:a16="http://schemas.microsoft.com/office/drawing/2014/main" id="{07D5E7B3-5CA0-45FF-883F-DFD48C27C304}"/>
              </a:ext>
            </a:extLst>
          </p:cNvPr>
          <p:cNvPicPr>
            <a:picLocks noChangeAspect="1"/>
          </p:cNvPicPr>
          <p:nvPr/>
        </p:nvPicPr>
        <p:blipFill>
          <a:blip r:embed="rId3"/>
          <a:stretch>
            <a:fillRect/>
          </a:stretch>
        </p:blipFill>
        <p:spPr>
          <a:xfrm>
            <a:off x="7536160" y="2348880"/>
            <a:ext cx="2975106" cy="3846909"/>
          </a:xfrm>
          <a:prstGeom prst="rect">
            <a:avLst/>
          </a:prstGeom>
        </p:spPr>
      </p:pic>
    </p:spTree>
    <p:extLst>
      <p:ext uri="{BB962C8B-B14F-4D97-AF65-F5344CB8AC3E}">
        <p14:creationId xmlns:p14="http://schemas.microsoft.com/office/powerpoint/2010/main" val="3510249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88FB1C7-329F-35DF-09EB-A410D88C4D35}"/>
              </a:ext>
            </a:extLst>
          </p:cNvPr>
          <p:cNvSpPr>
            <a:spLocks noGrp="1"/>
          </p:cNvSpPr>
          <p:nvPr>
            <p:ph type="title"/>
          </p:nvPr>
        </p:nvSpPr>
        <p:spPr/>
        <p:txBody>
          <a:bodyPr>
            <a:normAutofit/>
          </a:bodyPr>
          <a:lstStyle/>
          <a:p>
            <a:pPr algn="ctr"/>
            <a:r>
              <a:rPr lang="de-DE" dirty="0"/>
              <a:t>Nürnberger Kriegsverbrecherprozess</a:t>
            </a:r>
            <a:br>
              <a:rPr lang="de-DE" dirty="0"/>
            </a:br>
            <a:r>
              <a:rPr lang="de-DE" sz="3200" dirty="0"/>
              <a:t>(Geburtsstunde des modernen Völkerstrafrechts)</a:t>
            </a:r>
            <a:endParaRPr lang="de-DE" dirty="0"/>
          </a:p>
        </p:txBody>
      </p:sp>
      <p:sp>
        <p:nvSpPr>
          <p:cNvPr id="2" name="Foliennummernplatzhalter 1">
            <a:extLst>
              <a:ext uri="{FF2B5EF4-FFF2-40B4-BE49-F238E27FC236}">
                <a16:creationId xmlns:a16="http://schemas.microsoft.com/office/drawing/2014/main" id="{1E610707-3AE8-13CC-2E36-2BD824CEC496}"/>
              </a:ext>
            </a:extLst>
          </p:cNvPr>
          <p:cNvSpPr>
            <a:spLocks noGrp="1"/>
          </p:cNvSpPr>
          <p:nvPr>
            <p:ph type="sldNum" sz="quarter" idx="12"/>
          </p:nvPr>
        </p:nvSpPr>
        <p:spPr/>
        <p:txBody>
          <a:bodyPr/>
          <a:lstStyle/>
          <a:p>
            <a:fld id="{AB80E92E-8471-4BDA-9106-D8A2D35785D9}" type="slidenum">
              <a:rPr lang="de-DE" smtClean="0"/>
              <a:t>57</a:t>
            </a:fld>
            <a:endParaRPr lang="de-DE"/>
          </a:p>
        </p:txBody>
      </p:sp>
      <p:pic>
        <p:nvPicPr>
          <p:cNvPr id="3" name="Grafik 2">
            <a:extLst>
              <a:ext uri="{FF2B5EF4-FFF2-40B4-BE49-F238E27FC236}">
                <a16:creationId xmlns:a16="http://schemas.microsoft.com/office/drawing/2014/main" id="{4B0A7D74-E480-3EF3-CBCF-46D140123D8F}"/>
              </a:ext>
            </a:extLst>
          </p:cNvPr>
          <p:cNvPicPr>
            <a:picLocks noChangeAspect="1"/>
          </p:cNvPicPr>
          <p:nvPr/>
        </p:nvPicPr>
        <p:blipFill>
          <a:blip r:embed="rId2"/>
          <a:stretch>
            <a:fillRect/>
          </a:stretch>
        </p:blipFill>
        <p:spPr>
          <a:xfrm>
            <a:off x="2026670" y="1891854"/>
            <a:ext cx="7955530" cy="4464496"/>
          </a:xfrm>
          <a:prstGeom prst="rect">
            <a:avLst/>
          </a:prstGeom>
        </p:spPr>
      </p:pic>
    </p:spTree>
    <p:extLst>
      <p:ext uri="{BB962C8B-B14F-4D97-AF65-F5344CB8AC3E}">
        <p14:creationId xmlns:p14="http://schemas.microsoft.com/office/powerpoint/2010/main" val="30263041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8A0D8EE-24C8-34AF-A751-482FD654354F}"/>
              </a:ext>
            </a:extLst>
          </p:cNvPr>
          <p:cNvSpPr>
            <a:spLocks noGrp="1"/>
          </p:cNvSpPr>
          <p:nvPr>
            <p:ph type="sldNum" sz="quarter" idx="12"/>
          </p:nvPr>
        </p:nvSpPr>
        <p:spPr/>
        <p:txBody>
          <a:bodyPr/>
          <a:lstStyle/>
          <a:p>
            <a:fld id="{AB80E92E-8471-4BDA-9106-D8A2D35785D9}" type="slidenum">
              <a:rPr lang="de-DE" smtClean="0"/>
              <a:t>58</a:t>
            </a:fld>
            <a:endParaRPr lang="de-DE"/>
          </a:p>
        </p:txBody>
      </p:sp>
      <p:sp>
        <p:nvSpPr>
          <p:cNvPr id="4" name="Textfeld 3">
            <a:extLst>
              <a:ext uri="{FF2B5EF4-FFF2-40B4-BE49-F238E27FC236}">
                <a16:creationId xmlns:a16="http://schemas.microsoft.com/office/drawing/2014/main" id="{792351C5-69E1-175D-AB5C-C365A7976EDA}"/>
              </a:ext>
            </a:extLst>
          </p:cNvPr>
          <p:cNvSpPr txBox="1"/>
          <p:nvPr/>
        </p:nvSpPr>
        <p:spPr>
          <a:xfrm>
            <a:off x="1559496" y="1484784"/>
            <a:ext cx="9073008" cy="3046988"/>
          </a:xfrm>
          <a:prstGeom prst="rect">
            <a:avLst/>
          </a:prstGeom>
          <a:noFill/>
        </p:spPr>
        <p:txBody>
          <a:bodyPr wrap="square">
            <a:spAutoFit/>
          </a:bodyPr>
          <a:lstStyle/>
          <a:p>
            <a:r>
              <a:rPr lang="de-DE" sz="3200" b="1" dirty="0"/>
              <a:t>Art 25 Grundgesetz</a:t>
            </a:r>
          </a:p>
          <a:p>
            <a:endParaRPr lang="de-DE" sz="3200" b="1" dirty="0"/>
          </a:p>
          <a:p>
            <a:r>
              <a:rPr lang="de-DE" sz="3200" dirty="0"/>
              <a:t>Die </a:t>
            </a:r>
            <a:r>
              <a:rPr lang="de-DE" sz="3200" dirty="0">
                <a:solidFill>
                  <a:srgbClr val="0070C0"/>
                </a:solidFill>
              </a:rPr>
              <a:t>allgemeinen Regeln des Völkerrechtes </a:t>
            </a:r>
            <a:r>
              <a:rPr lang="de-DE" sz="3200" dirty="0"/>
              <a:t>sind Bestandteil des Bundesrechtes. Sie </a:t>
            </a:r>
            <a:r>
              <a:rPr lang="de-DE" sz="3200" dirty="0">
                <a:solidFill>
                  <a:srgbClr val="0070C0"/>
                </a:solidFill>
              </a:rPr>
              <a:t>gehen den Gesetzen vor </a:t>
            </a:r>
            <a:r>
              <a:rPr lang="de-DE" sz="3200" dirty="0"/>
              <a:t>und erzeugen Rechte und Pflichten unmittelbar für die Bewohner des Bundesgebietes.</a:t>
            </a:r>
          </a:p>
        </p:txBody>
      </p:sp>
    </p:spTree>
    <p:extLst>
      <p:ext uri="{BB962C8B-B14F-4D97-AF65-F5344CB8AC3E}">
        <p14:creationId xmlns:p14="http://schemas.microsoft.com/office/powerpoint/2010/main" val="32264052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9711799-DA11-4FD1-796F-5596467DE4D3}"/>
              </a:ext>
            </a:extLst>
          </p:cNvPr>
          <p:cNvSpPr>
            <a:spLocks noGrp="1"/>
          </p:cNvSpPr>
          <p:nvPr>
            <p:ph type="title"/>
          </p:nvPr>
        </p:nvSpPr>
        <p:spPr/>
        <p:txBody>
          <a:bodyPr/>
          <a:lstStyle/>
          <a:p>
            <a:pPr algn="ctr"/>
            <a:r>
              <a:rPr lang="de-DE" dirty="0"/>
              <a:t>Verstöße gegen das humanitäre Völkerrecht</a:t>
            </a:r>
          </a:p>
        </p:txBody>
      </p:sp>
      <p:sp>
        <p:nvSpPr>
          <p:cNvPr id="4" name="Textplatzhalter 3">
            <a:extLst>
              <a:ext uri="{FF2B5EF4-FFF2-40B4-BE49-F238E27FC236}">
                <a16:creationId xmlns:a16="http://schemas.microsoft.com/office/drawing/2014/main" id="{DCC7F3A4-72A9-DE60-AA3B-53BAD7C3B98C}"/>
              </a:ext>
            </a:extLst>
          </p:cNvPr>
          <p:cNvSpPr>
            <a:spLocks noGrp="1"/>
          </p:cNvSpPr>
          <p:nvPr>
            <p:ph type="body" idx="1"/>
          </p:nvPr>
        </p:nvSpPr>
        <p:spPr/>
        <p:txBody>
          <a:bodyPr/>
          <a:lstStyle/>
          <a:p>
            <a:pPr algn="ctr"/>
            <a:r>
              <a:rPr lang="de-DE" dirty="0"/>
              <a:t>Beispiel: Angriffskrieg</a:t>
            </a:r>
          </a:p>
        </p:txBody>
      </p:sp>
      <p:pic>
        <p:nvPicPr>
          <p:cNvPr id="8" name="Inhaltsplatzhalter 7">
            <a:extLst>
              <a:ext uri="{FF2B5EF4-FFF2-40B4-BE49-F238E27FC236}">
                <a16:creationId xmlns:a16="http://schemas.microsoft.com/office/drawing/2014/main" id="{4E8A9E9B-389E-8E6A-0C44-07700B22677A}"/>
              </a:ext>
            </a:extLst>
          </p:cNvPr>
          <p:cNvPicPr>
            <a:picLocks noGrp="1" noChangeAspect="1"/>
          </p:cNvPicPr>
          <p:nvPr>
            <p:ph sz="half" idx="2"/>
          </p:nvPr>
        </p:nvPicPr>
        <p:blipFill>
          <a:blip r:embed="rId2"/>
          <a:stretch>
            <a:fillRect/>
          </a:stretch>
        </p:blipFill>
        <p:spPr>
          <a:xfrm>
            <a:off x="843963" y="2706867"/>
            <a:ext cx="5157787" cy="2882373"/>
          </a:xfrm>
          <a:prstGeom prst="rect">
            <a:avLst/>
          </a:prstGeom>
        </p:spPr>
      </p:pic>
      <p:sp>
        <p:nvSpPr>
          <p:cNvPr id="6" name="Textplatzhalter 5">
            <a:extLst>
              <a:ext uri="{FF2B5EF4-FFF2-40B4-BE49-F238E27FC236}">
                <a16:creationId xmlns:a16="http://schemas.microsoft.com/office/drawing/2014/main" id="{A89D3DB2-3139-C597-8A88-A882AD2B7AD7}"/>
              </a:ext>
            </a:extLst>
          </p:cNvPr>
          <p:cNvSpPr>
            <a:spLocks noGrp="1"/>
          </p:cNvSpPr>
          <p:nvPr>
            <p:ph type="body" sz="quarter" idx="3"/>
          </p:nvPr>
        </p:nvSpPr>
        <p:spPr/>
        <p:txBody>
          <a:bodyPr/>
          <a:lstStyle/>
          <a:p>
            <a:pPr algn="ctr"/>
            <a:r>
              <a:rPr lang="de-DE" dirty="0"/>
              <a:t>Beispiel: Angriff auf Zivilisten</a:t>
            </a:r>
          </a:p>
        </p:txBody>
      </p:sp>
      <p:pic>
        <p:nvPicPr>
          <p:cNvPr id="9" name="Inhaltsplatzhalter 8">
            <a:extLst>
              <a:ext uri="{FF2B5EF4-FFF2-40B4-BE49-F238E27FC236}">
                <a16:creationId xmlns:a16="http://schemas.microsoft.com/office/drawing/2014/main" id="{718862B7-F430-DCEC-3C27-CE87375D9CD9}"/>
              </a:ext>
            </a:extLst>
          </p:cNvPr>
          <p:cNvPicPr>
            <a:picLocks noGrp="1" noChangeAspect="1"/>
          </p:cNvPicPr>
          <p:nvPr>
            <p:ph sz="quarter" idx="4"/>
          </p:nvPr>
        </p:nvPicPr>
        <p:blipFill>
          <a:blip r:embed="rId3"/>
          <a:stretch>
            <a:fillRect/>
          </a:stretch>
        </p:blipFill>
        <p:spPr>
          <a:xfrm>
            <a:off x="6672064" y="2763788"/>
            <a:ext cx="4514850" cy="2808312"/>
          </a:xfrm>
          <a:prstGeom prst="rect">
            <a:avLst/>
          </a:prstGeom>
        </p:spPr>
      </p:pic>
      <p:sp>
        <p:nvSpPr>
          <p:cNvPr id="2" name="Foliennummernplatzhalter 1">
            <a:extLst>
              <a:ext uri="{FF2B5EF4-FFF2-40B4-BE49-F238E27FC236}">
                <a16:creationId xmlns:a16="http://schemas.microsoft.com/office/drawing/2014/main" id="{A3A2B59F-E848-28BB-E84F-8C9B823EAFC4}"/>
              </a:ext>
            </a:extLst>
          </p:cNvPr>
          <p:cNvSpPr>
            <a:spLocks noGrp="1"/>
          </p:cNvSpPr>
          <p:nvPr>
            <p:ph type="sldNum" sz="quarter" idx="12"/>
          </p:nvPr>
        </p:nvSpPr>
        <p:spPr/>
        <p:txBody>
          <a:bodyPr/>
          <a:lstStyle/>
          <a:p>
            <a:fld id="{AB80E92E-8471-4BDA-9106-D8A2D35785D9}" type="slidenum">
              <a:rPr lang="de-DE" smtClean="0"/>
              <a:t>59</a:t>
            </a:fld>
            <a:endParaRPr lang="de-DE"/>
          </a:p>
        </p:txBody>
      </p:sp>
    </p:spTree>
    <p:extLst>
      <p:ext uri="{BB962C8B-B14F-4D97-AF65-F5344CB8AC3E}">
        <p14:creationId xmlns:p14="http://schemas.microsoft.com/office/powerpoint/2010/main" val="3992044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FE53BEA4-3859-4C2F-BFDD-43542291B022}"/>
              </a:ext>
            </a:extLst>
          </p:cNvPr>
          <p:cNvSpPr>
            <a:spLocks noGrp="1"/>
          </p:cNvSpPr>
          <p:nvPr>
            <p:ph type="sldNum" sz="quarter" idx="12"/>
          </p:nvPr>
        </p:nvSpPr>
        <p:spPr/>
        <p:txBody>
          <a:bodyPr/>
          <a:lstStyle/>
          <a:p>
            <a:fld id="{8D9D8162-0B69-4D9F-89F9-48D6331328F2}" type="slidenum">
              <a:rPr lang="de-DE" smtClean="0"/>
              <a:t>6</a:t>
            </a:fld>
            <a:endParaRPr lang="de-DE"/>
          </a:p>
        </p:txBody>
      </p:sp>
      <p:sp>
        <p:nvSpPr>
          <p:cNvPr id="4" name="Inhaltsplatzhalter 3">
            <a:extLst>
              <a:ext uri="{FF2B5EF4-FFF2-40B4-BE49-F238E27FC236}">
                <a16:creationId xmlns:a16="http://schemas.microsoft.com/office/drawing/2014/main" id="{E49D1224-5C60-4158-B31C-C7FC3D146504}"/>
              </a:ext>
            </a:extLst>
          </p:cNvPr>
          <p:cNvSpPr>
            <a:spLocks noGrp="1"/>
          </p:cNvSpPr>
          <p:nvPr>
            <p:ph sz="half" idx="4294967295"/>
          </p:nvPr>
        </p:nvSpPr>
        <p:spPr>
          <a:xfrm>
            <a:off x="4619600" y="4179886"/>
            <a:ext cx="3313112" cy="1298575"/>
          </a:xfrm>
        </p:spPr>
        <p:txBody>
          <a:bodyPr>
            <a:normAutofit/>
          </a:bodyPr>
          <a:lstStyle/>
          <a:p>
            <a:pPr marL="0" indent="0" algn="ctr">
              <a:buNone/>
            </a:pPr>
            <a:r>
              <a:rPr lang="de-DE" dirty="0"/>
              <a:t>„</a:t>
            </a:r>
            <a:r>
              <a:rPr lang="de-DE" sz="6600" dirty="0">
                <a:solidFill>
                  <a:srgbClr val="0070C0"/>
                </a:solidFill>
              </a:rPr>
              <a:t>Recht“?</a:t>
            </a:r>
          </a:p>
          <a:p>
            <a:endParaRPr lang="de-DE" dirty="0"/>
          </a:p>
        </p:txBody>
      </p:sp>
      <p:sp>
        <p:nvSpPr>
          <p:cNvPr id="3" name="Inhaltsplatzhalter 2">
            <a:extLst>
              <a:ext uri="{FF2B5EF4-FFF2-40B4-BE49-F238E27FC236}">
                <a16:creationId xmlns:a16="http://schemas.microsoft.com/office/drawing/2014/main" id="{80F3F5D5-FA78-4668-A798-CED40F97890A}"/>
              </a:ext>
            </a:extLst>
          </p:cNvPr>
          <p:cNvSpPr>
            <a:spLocks noGrp="1"/>
          </p:cNvSpPr>
          <p:nvPr>
            <p:ph sz="half" idx="4294967295"/>
          </p:nvPr>
        </p:nvSpPr>
        <p:spPr>
          <a:xfrm>
            <a:off x="3287688" y="2003424"/>
            <a:ext cx="5976937" cy="4352925"/>
          </a:xfrm>
        </p:spPr>
        <p:txBody>
          <a:bodyPr>
            <a:normAutofit/>
          </a:bodyPr>
          <a:lstStyle/>
          <a:p>
            <a:pPr marL="0" indent="0" algn="ctr">
              <a:buNone/>
            </a:pPr>
            <a:r>
              <a:rPr lang="de-DE" sz="5400" dirty="0"/>
              <a:t>Was verbinden Sie </a:t>
            </a:r>
          </a:p>
          <a:p>
            <a:pPr marL="0" indent="0" algn="ctr">
              <a:buNone/>
            </a:pPr>
            <a:r>
              <a:rPr lang="de-DE" sz="5400" dirty="0"/>
              <a:t>mit dem Begriff </a:t>
            </a:r>
          </a:p>
          <a:p>
            <a:endParaRPr lang="de-DE" dirty="0"/>
          </a:p>
        </p:txBody>
      </p:sp>
      <p:sp>
        <p:nvSpPr>
          <p:cNvPr id="2" name="Titel 1">
            <a:extLst>
              <a:ext uri="{FF2B5EF4-FFF2-40B4-BE49-F238E27FC236}">
                <a16:creationId xmlns:a16="http://schemas.microsoft.com/office/drawing/2014/main" id="{55E37C64-287D-4901-AD28-5A5AD928FB7D}"/>
              </a:ext>
            </a:extLst>
          </p:cNvPr>
          <p:cNvSpPr>
            <a:spLocks noGrp="1"/>
          </p:cNvSpPr>
          <p:nvPr>
            <p:ph type="title" idx="4294967295"/>
          </p:nvPr>
        </p:nvSpPr>
        <p:spPr>
          <a:xfrm>
            <a:off x="838200" y="462755"/>
            <a:ext cx="10515600" cy="1325563"/>
          </a:xfrm>
        </p:spPr>
        <p:txBody>
          <a:bodyPr/>
          <a:lstStyle/>
          <a:p>
            <a:pPr algn="ctr"/>
            <a:r>
              <a:rPr lang="de-DE" dirty="0"/>
              <a:t>Eingangsfrage</a:t>
            </a:r>
            <a:br>
              <a:rPr lang="de-DE" dirty="0"/>
            </a:br>
            <a:endParaRPr lang="de-DE" dirty="0"/>
          </a:p>
        </p:txBody>
      </p:sp>
    </p:spTree>
    <p:extLst>
      <p:ext uri="{BB962C8B-B14F-4D97-AF65-F5344CB8AC3E}">
        <p14:creationId xmlns:p14="http://schemas.microsoft.com/office/powerpoint/2010/main" val="30626840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4FD7AC47-7FBF-4434-B4F3-17A371C540F9}"/>
              </a:ext>
            </a:extLst>
          </p:cNvPr>
          <p:cNvSpPr>
            <a:spLocks noGrp="1"/>
          </p:cNvSpPr>
          <p:nvPr>
            <p:ph type="sldNum" sz="quarter" idx="12"/>
          </p:nvPr>
        </p:nvSpPr>
        <p:spPr/>
        <p:txBody>
          <a:bodyPr/>
          <a:lstStyle/>
          <a:p>
            <a:fld id="{8D9D8162-0B69-4D9F-89F9-48D6331328F2}" type="slidenum">
              <a:rPr lang="de-DE" smtClean="0"/>
              <a:t>60</a:t>
            </a:fld>
            <a:endParaRPr lang="de-DE"/>
          </a:p>
        </p:txBody>
      </p:sp>
      <p:sp>
        <p:nvSpPr>
          <p:cNvPr id="2" name="Titel 1">
            <a:extLst>
              <a:ext uri="{FF2B5EF4-FFF2-40B4-BE49-F238E27FC236}">
                <a16:creationId xmlns:a16="http://schemas.microsoft.com/office/drawing/2014/main" id="{5D86365D-DFC9-4194-8DBB-7C399027866F}"/>
              </a:ext>
            </a:extLst>
          </p:cNvPr>
          <p:cNvSpPr>
            <a:spLocks noGrp="1"/>
          </p:cNvSpPr>
          <p:nvPr>
            <p:ph type="title" idx="4294967295"/>
          </p:nvPr>
        </p:nvSpPr>
        <p:spPr>
          <a:xfrm>
            <a:off x="0" y="365125"/>
            <a:ext cx="10515600" cy="1325563"/>
          </a:xfrm>
        </p:spPr>
        <p:txBody>
          <a:bodyPr/>
          <a:lstStyle/>
          <a:p>
            <a:pPr algn="ctr"/>
            <a:r>
              <a:rPr lang="de-DE" dirty="0"/>
              <a:t>Verwaltungsrecht</a:t>
            </a:r>
          </a:p>
        </p:txBody>
      </p:sp>
      <p:pic>
        <p:nvPicPr>
          <p:cNvPr id="4" name="Grafik 3">
            <a:extLst>
              <a:ext uri="{FF2B5EF4-FFF2-40B4-BE49-F238E27FC236}">
                <a16:creationId xmlns:a16="http://schemas.microsoft.com/office/drawing/2014/main" id="{6305C1F1-3F71-420D-9BDB-AF05AB20EB47}"/>
              </a:ext>
            </a:extLst>
          </p:cNvPr>
          <p:cNvPicPr>
            <a:picLocks noChangeAspect="1"/>
          </p:cNvPicPr>
          <p:nvPr/>
        </p:nvPicPr>
        <p:blipFill>
          <a:blip r:embed="rId2"/>
          <a:stretch>
            <a:fillRect/>
          </a:stretch>
        </p:blipFill>
        <p:spPr>
          <a:xfrm>
            <a:off x="4079776" y="1990352"/>
            <a:ext cx="4032448" cy="4032448"/>
          </a:xfrm>
          <a:prstGeom prst="rect">
            <a:avLst/>
          </a:prstGeom>
        </p:spPr>
      </p:pic>
    </p:spTree>
    <p:extLst>
      <p:ext uri="{BB962C8B-B14F-4D97-AF65-F5344CB8AC3E}">
        <p14:creationId xmlns:p14="http://schemas.microsoft.com/office/powerpoint/2010/main" val="14406041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ADFE0937-FE75-4951-BF6D-B0ADD4F5AA23}"/>
              </a:ext>
            </a:extLst>
          </p:cNvPr>
          <p:cNvSpPr>
            <a:spLocks noGrp="1"/>
          </p:cNvSpPr>
          <p:nvPr>
            <p:ph type="sldNum" sz="quarter" idx="12"/>
          </p:nvPr>
        </p:nvSpPr>
        <p:spPr/>
        <p:txBody>
          <a:bodyPr/>
          <a:lstStyle/>
          <a:p>
            <a:fld id="{8D9D8162-0B69-4D9F-89F9-48D6331328F2}" type="slidenum">
              <a:rPr lang="de-DE" smtClean="0"/>
              <a:t>61</a:t>
            </a:fld>
            <a:endParaRPr lang="de-DE"/>
          </a:p>
        </p:txBody>
      </p:sp>
      <p:sp>
        <p:nvSpPr>
          <p:cNvPr id="2" name="Titel 1">
            <a:extLst>
              <a:ext uri="{FF2B5EF4-FFF2-40B4-BE49-F238E27FC236}">
                <a16:creationId xmlns:a16="http://schemas.microsoft.com/office/drawing/2014/main" id="{42F30D87-D994-4B4F-8CAB-D6233ACE0EA9}"/>
              </a:ext>
            </a:extLst>
          </p:cNvPr>
          <p:cNvSpPr>
            <a:spLocks noGrp="1"/>
          </p:cNvSpPr>
          <p:nvPr>
            <p:ph type="title" idx="4294967295"/>
          </p:nvPr>
        </p:nvSpPr>
        <p:spPr>
          <a:xfrm>
            <a:off x="0" y="365125"/>
            <a:ext cx="10515600" cy="1325563"/>
          </a:xfrm>
        </p:spPr>
        <p:txBody>
          <a:bodyPr/>
          <a:lstStyle/>
          <a:p>
            <a:pPr algn="ctr"/>
            <a:r>
              <a:rPr lang="de-DE" dirty="0"/>
              <a:t>Verwaltungsbegriff</a:t>
            </a:r>
          </a:p>
        </p:txBody>
      </p:sp>
      <p:pic>
        <p:nvPicPr>
          <p:cNvPr id="4" name="Grafik 3">
            <a:extLst>
              <a:ext uri="{FF2B5EF4-FFF2-40B4-BE49-F238E27FC236}">
                <a16:creationId xmlns:a16="http://schemas.microsoft.com/office/drawing/2014/main" id="{7DF982F3-DE79-4785-8A31-7B303BA688D7}"/>
              </a:ext>
            </a:extLst>
          </p:cNvPr>
          <p:cNvPicPr>
            <a:picLocks noChangeAspect="1"/>
          </p:cNvPicPr>
          <p:nvPr/>
        </p:nvPicPr>
        <p:blipFill>
          <a:blip r:embed="rId2"/>
          <a:stretch>
            <a:fillRect/>
          </a:stretch>
        </p:blipFill>
        <p:spPr>
          <a:xfrm>
            <a:off x="2315929" y="1929752"/>
            <a:ext cx="8644877" cy="4523624"/>
          </a:xfrm>
          <a:prstGeom prst="rect">
            <a:avLst/>
          </a:prstGeom>
        </p:spPr>
      </p:pic>
    </p:spTree>
    <p:extLst>
      <p:ext uri="{BB962C8B-B14F-4D97-AF65-F5344CB8AC3E}">
        <p14:creationId xmlns:p14="http://schemas.microsoft.com/office/powerpoint/2010/main" val="3649918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A60448F-33DE-57E8-B49D-7A83F8C74310}"/>
              </a:ext>
            </a:extLst>
          </p:cNvPr>
          <p:cNvSpPr>
            <a:spLocks noGrp="1"/>
          </p:cNvSpPr>
          <p:nvPr>
            <p:ph type="title"/>
          </p:nvPr>
        </p:nvSpPr>
        <p:spPr>
          <a:xfrm>
            <a:off x="807842" y="307802"/>
            <a:ext cx="10515600" cy="451818"/>
          </a:xfrm>
        </p:spPr>
        <p:txBody>
          <a:bodyPr>
            <a:normAutofit fontScale="90000"/>
          </a:bodyPr>
          <a:lstStyle/>
          <a:p>
            <a:pPr algn="ctr"/>
            <a:r>
              <a:rPr lang="de-DE" dirty="0"/>
              <a:t>Verwaltungshandeln</a:t>
            </a:r>
          </a:p>
        </p:txBody>
      </p:sp>
      <p:sp>
        <p:nvSpPr>
          <p:cNvPr id="2" name="Foliennummernplatzhalter 1">
            <a:extLst>
              <a:ext uri="{FF2B5EF4-FFF2-40B4-BE49-F238E27FC236}">
                <a16:creationId xmlns:a16="http://schemas.microsoft.com/office/drawing/2014/main" id="{6439F22E-E585-EA87-0579-D53A1AD3BAF3}"/>
              </a:ext>
            </a:extLst>
          </p:cNvPr>
          <p:cNvSpPr>
            <a:spLocks noGrp="1"/>
          </p:cNvSpPr>
          <p:nvPr>
            <p:ph type="sldNum" sz="quarter" idx="12"/>
          </p:nvPr>
        </p:nvSpPr>
        <p:spPr/>
        <p:txBody>
          <a:bodyPr/>
          <a:lstStyle/>
          <a:p>
            <a:fld id="{AB80E92E-8471-4BDA-9106-D8A2D35785D9}" type="slidenum">
              <a:rPr lang="de-DE" smtClean="0"/>
              <a:t>62</a:t>
            </a:fld>
            <a:endParaRPr lang="de-DE"/>
          </a:p>
        </p:txBody>
      </p:sp>
      <p:pic>
        <p:nvPicPr>
          <p:cNvPr id="4" name="Grafik 3">
            <a:extLst>
              <a:ext uri="{FF2B5EF4-FFF2-40B4-BE49-F238E27FC236}">
                <a16:creationId xmlns:a16="http://schemas.microsoft.com/office/drawing/2014/main" id="{8A9E8583-BA3C-911C-9285-A8A30F1C3E38}"/>
              </a:ext>
            </a:extLst>
          </p:cNvPr>
          <p:cNvPicPr>
            <a:picLocks noChangeAspect="1"/>
          </p:cNvPicPr>
          <p:nvPr/>
        </p:nvPicPr>
        <p:blipFill>
          <a:blip r:embed="rId2"/>
          <a:stretch>
            <a:fillRect/>
          </a:stretch>
        </p:blipFill>
        <p:spPr>
          <a:xfrm>
            <a:off x="2390357" y="1124744"/>
            <a:ext cx="7444037" cy="5231606"/>
          </a:xfrm>
          <a:prstGeom prst="rect">
            <a:avLst/>
          </a:prstGeom>
        </p:spPr>
      </p:pic>
    </p:spTree>
    <p:extLst>
      <p:ext uri="{BB962C8B-B14F-4D97-AF65-F5344CB8AC3E}">
        <p14:creationId xmlns:p14="http://schemas.microsoft.com/office/powerpoint/2010/main" val="553051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D79A850-D8F9-F15B-8A09-C85B39BB7419}"/>
              </a:ext>
            </a:extLst>
          </p:cNvPr>
          <p:cNvSpPr>
            <a:spLocks noGrp="1"/>
          </p:cNvSpPr>
          <p:nvPr>
            <p:ph type="title"/>
          </p:nvPr>
        </p:nvSpPr>
        <p:spPr>
          <a:xfrm>
            <a:off x="838200" y="365125"/>
            <a:ext cx="10515600" cy="975643"/>
          </a:xfrm>
        </p:spPr>
        <p:txBody>
          <a:bodyPr>
            <a:normAutofit/>
          </a:bodyPr>
          <a:lstStyle/>
          <a:p>
            <a:pPr algn="ctr"/>
            <a:r>
              <a:rPr lang="de-DE" dirty="0"/>
              <a:t>Zwei Arten des Verwaltungshandelns</a:t>
            </a:r>
          </a:p>
        </p:txBody>
      </p:sp>
      <p:sp>
        <p:nvSpPr>
          <p:cNvPr id="3" name="Foliennummernplatzhalter 2">
            <a:extLst>
              <a:ext uri="{FF2B5EF4-FFF2-40B4-BE49-F238E27FC236}">
                <a16:creationId xmlns:a16="http://schemas.microsoft.com/office/drawing/2014/main" id="{2FCD2ACE-519D-1F44-E1A0-E31589E2C4CF}"/>
              </a:ext>
            </a:extLst>
          </p:cNvPr>
          <p:cNvSpPr>
            <a:spLocks noGrp="1"/>
          </p:cNvSpPr>
          <p:nvPr>
            <p:ph type="sldNum" sz="quarter" idx="12"/>
          </p:nvPr>
        </p:nvSpPr>
        <p:spPr>
          <a:xfrm>
            <a:off x="8610600" y="6356350"/>
            <a:ext cx="2743200" cy="365125"/>
          </a:xfrm>
        </p:spPr>
        <p:txBody>
          <a:bodyPr>
            <a:normAutofit/>
          </a:bodyPr>
          <a:lstStyle/>
          <a:p>
            <a:pPr>
              <a:spcAft>
                <a:spcPts val="600"/>
              </a:spcAft>
            </a:pPr>
            <a:fld id="{AB80E92E-8471-4BDA-9106-D8A2D35785D9}" type="slidenum">
              <a:rPr lang="de-DE" smtClean="0"/>
              <a:pPr>
                <a:spcAft>
                  <a:spcPts val="600"/>
                </a:spcAft>
              </a:pPr>
              <a:t>63</a:t>
            </a:fld>
            <a:endParaRPr lang="de-DE"/>
          </a:p>
        </p:txBody>
      </p:sp>
      <p:graphicFrame>
        <p:nvGraphicFramePr>
          <p:cNvPr id="6" name="Inhaltsplatzhalter 3">
            <a:extLst>
              <a:ext uri="{FF2B5EF4-FFF2-40B4-BE49-F238E27FC236}">
                <a16:creationId xmlns:a16="http://schemas.microsoft.com/office/drawing/2014/main" id="{D1E3D88A-95B3-49B7-A328-8840290F96C2}"/>
              </a:ext>
            </a:extLst>
          </p:cNvPr>
          <p:cNvGraphicFramePr>
            <a:graphicFrameLocks noGrp="1"/>
          </p:cNvGraphicFramePr>
          <p:nvPr>
            <p:ph idx="1"/>
            <p:extLst>
              <p:ext uri="{D42A27DB-BD31-4B8C-83A1-F6EECF244321}">
                <p14:modId xmlns:p14="http://schemas.microsoft.com/office/powerpoint/2010/main" val="1892680034"/>
              </p:ext>
            </p:extLst>
          </p:nvPr>
        </p:nvGraphicFramePr>
        <p:xfrm>
          <a:off x="0" y="1788937"/>
          <a:ext cx="9842848" cy="42323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Grafik 7" descr="Ein Bild, das Text, Schrift enthält.&#10;&#10;Automatisch generierte Beschreibung">
            <a:extLst>
              <a:ext uri="{FF2B5EF4-FFF2-40B4-BE49-F238E27FC236}">
                <a16:creationId xmlns:a16="http://schemas.microsoft.com/office/drawing/2014/main" id="{B2960A0D-FF61-355F-39BF-14B5A7B6458A}"/>
              </a:ext>
            </a:extLst>
          </p:cNvPr>
          <p:cNvPicPr>
            <a:picLocks noChangeAspect="1"/>
          </p:cNvPicPr>
          <p:nvPr/>
        </p:nvPicPr>
        <p:blipFill>
          <a:blip r:embed="rId7"/>
          <a:stretch>
            <a:fillRect/>
          </a:stretch>
        </p:blipFill>
        <p:spPr>
          <a:xfrm>
            <a:off x="8809415" y="1947256"/>
            <a:ext cx="1967105" cy="1840418"/>
          </a:xfrm>
          <a:prstGeom prst="rect">
            <a:avLst/>
          </a:prstGeom>
        </p:spPr>
      </p:pic>
      <p:pic>
        <p:nvPicPr>
          <p:cNvPr id="10" name="Grafik 9" descr="Ein Bild, das Text, Screenshot, Schrift, Zahl enthält.&#10;&#10;Automatisch generierte Beschreibung">
            <a:extLst>
              <a:ext uri="{FF2B5EF4-FFF2-40B4-BE49-F238E27FC236}">
                <a16:creationId xmlns:a16="http://schemas.microsoft.com/office/drawing/2014/main" id="{FD46345E-DD64-7BB7-FCBF-B2C2BF0BAAE6}"/>
              </a:ext>
            </a:extLst>
          </p:cNvPr>
          <p:cNvPicPr>
            <a:picLocks noChangeAspect="1"/>
          </p:cNvPicPr>
          <p:nvPr/>
        </p:nvPicPr>
        <p:blipFill>
          <a:blip r:embed="rId8"/>
          <a:stretch>
            <a:fillRect/>
          </a:stretch>
        </p:blipFill>
        <p:spPr>
          <a:xfrm>
            <a:off x="8809416" y="3990535"/>
            <a:ext cx="1967104" cy="2149740"/>
          </a:xfrm>
          <a:prstGeom prst="rect">
            <a:avLst/>
          </a:prstGeom>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20626391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A83C2E9D-4589-4F8E-A577-5A48599E1E43}"/>
              </a:ext>
            </a:extLst>
          </p:cNvPr>
          <p:cNvSpPr>
            <a:spLocks noGrp="1"/>
          </p:cNvSpPr>
          <p:nvPr>
            <p:ph type="sldNum" sz="quarter" idx="12"/>
          </p:nvPr>
        </p:nvSpPr>
        <p:spPr/>
        <p:txBody>
          <a:bodyPr/>
          <a:lstStyle/>
          <a:p>
            <a:fld id="{8D9D8162-0B69-4D9F-89F9-48D6331328F2}" type="slidenum">
              <a:rPr lang="de-DE" smtClean="0"/>
              <a:t>64</a:t>
            </a:fld>
            <a:endParaRPr lang="de-DE"/>
          </a:p>
        </p:txBody>
      </p:sp>
      <p:sp>
        <p:nvSpPr>
          <p:cNvPr id="2" name="Titel 1">
            <a:extLst>
              <a:ext uri="{FF2B5EF4-FFF2-40B4-BE49-F238E27FC236}">
                <a16:creationId xmlns:a16="http://schemas.microsoft.com/office/drawing/2014/main" id="{4F4A9480-C75A-4558-AD7E-02F42424A15F}"/>
              </a:ext>
            </a:extLst>
          </p:cNvPr>
          <p:cNvSpPr>
            <a:spLocks noGrp="1"/>
          </p:cNvSpPr>
          <p:nvPr>
            <p:ph type="title" idx="4294967295"/>
          </p:nvPr>
        </p:nvSpPr>
        <p:spPr>
          <a:xfrm>
            <a:off x="814941" y="183175"/>
            <a:ext cx="10515600" cy="797554"/>
          </a:xfrm>
        </p:spPr>
        <p:txBody>
          <a:bodyPr/>
          <a:lstStyle/>
          <a:p>
            <a:pPr algn="ctr"/>
            <a:r>
              <a:rPr lang="de-DE" dirty="0"/>
              <a:t>Kernstück des Verwaltungsrechts</a:t>
            </a:r>
          </a:p>
        </p:txBody>
      </p:sp>
      <p:pic>
        <p:nvPicPr>
          <p:cNvPr id="5" name="Grafik 4">
            <a:extLst>
              <a:ext uri="{FF2B5EF4-FFF2-40B4-BE49-F238E27FC236}">
                <a16:creationId xmlns:a16="http://schemas.microsoft.com/office/drawing/2014/main" id="{C9D76D42-E883-4313-87EB-439C40D7BA01}"/>
              </a:ext>
            </a:extLst>
          </p:cNvPr>
          <p:cNvPicPr>
            <a:picLocks noChangeAspect="1"/>
          </p:cNvPicPr>
          <p:nvPr/>
        </p:nvPicPr>
        <p:blipFill>
          <a:blip r:embed="rId2"/>
          <a:stretch>
            <a:fillRect/>
          </a:stretch>
        </p:blipFill>
        <p:spPr>
          <a:xfrm>
            <a:off x="2785585" y="1771200"/>
            <a:ext cx="6620830" cy="4608975"/>
          </a:xfrm>
          <a:prstGeom prst="rect">
            <a:avLst/>
          </a:prstGeom>
        </p:spPr>
      </p:pic>
      <p:pic>
        <p:nvPicPr>
          <p:cNvPr id="6" name="Grafik 5">
            <a:extLst>
              <a:ext uri="{FF2B5EF4-FFF2-40B4-BE49-F238E27FC236}">
                <a16:creationId xmlns:a16="http://schemas.microsoft.com/office/drawing/2014/main" id="{94FD2D83-2CE7-4292-825F-812322FAE66E}"/>
              </a:ext>
            </a:extLst>
          </p:cNvPr>
          <p:cNvPicPr>
            <a:picLocks noChangeAspect="1"/>
          </p:cNvPicPr>
          <p:nvPr/>
        </p:nvPicPr>
        <p:blipFill>
          <a:blip r:embed="rId2"/>
          <a:stretch>
            <a:fillRect/>
          </a:stretch>
        </p:blipFill>
        <p:spPr>
          <a:xfrm>
            <a:off x="2207568" y="1213045"/>
            <a:ext cx="7964883" cy="5544614"/>
          </a:xfrm>
          <a:prstGeom prst="rect">
            <a:avLst/>
          </a:prstGeom>
        </p:spPr>
      </p:pic>
    </p:spTree>
    <p:extLst>
      <p:ext uri="{BB962C8B-B14F-4D97-AF65-F5344CB8AC3E}">
        <p14:creationId xmlns:p14="http://schemas.microsoft.com/office/powerpoint/2010/main" val="360071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9EA7361E-4ADB-420D-84BE-AEE239E7F179}"/>
              </a:ext>
            </a:extLst>
          </p:cNvPr>
          <p:cNvSpPr>
            <a:spLocks noGrp="1"/>
          </p:cNvSpPr>
          <p:nvPr>
            <p:ph type="sldNum" sz="quarter" idx="12"/>
          </p:nvPr>
        </p:nvSpPr>
        <p:spPr/>
        <p:txBody>
          <a:bodyPr/>
          <a:lstStyle/>
          <a:p>
            <a:fld id="{8D9D8162-0B69-4D9F-89F9-48D6331328F2}" type="slidenum">
              <a:rPr lang="de-DE" smtClean="0"/>
              <a:t>65</a:t>
            </a:fld>
            <a:endParaRPr lang="de-DE"/>
          </a:p>
        </p:txBody>
      </p:sp>
      <p:sp>
        <p:nvSpPr>
          <p:cNvPr id="2" name="Titel 1">
            <a:extLst>
              <a:ext uri="{FF2B5EF4-FFF2-40B4-BE49-F238E27FC236}">
                <a16:creationId xmlns:a16="http://schemas.microsoft.com/office/drawing/2014/main" id="{EC9907C5-3256-49CE-8053-AD6D3F537C65}"/>
              </a:ext>
            </a:extLst>
          </p:cNvPr>
          <p:cNvSpPr>
            <a:spLocks noGrp="1"/>
          </p:cNvSpPr>
          <p:nvPr>
            <p:ph type="title" idx="4294967295"/>
          </p:nvPr>
        </p:nvSpPr>
        <p:spPr>
          <a:xfrm>
            <a:off x="0" y="365125"/>
            <a:ext cx="10515600" cy="1325563"/>
          </a:xfrm>
        </p:spPr>
        <p:txBody>
          <a:bodyPr/>
          <a:lstStyle/>
          <a:p>
            <a:pPr algn="ctr"/>
            <a:r>
              <a:rPr lang="de-DE" dirty="0"/>
              <a:t>Strafrecht</a:t>
            </a:r>
          </a:p>
        </p:txBody>
      </p:sp>
      <p:pic>
        <p:nvPicPr>
          <p:cNvPr id="4" name="Grafik 3">
            <a:extLst>
              <a:ext uri="{FF2B5EF4-FFF2-40B4-BE49-F238E27FC236}">
                <a16:creationId xmlns:a16="http://schemas.microsoft.com/office/drawing/2014/main" id="{807DFB3A-197E-4201-889E-F7F743C4F4A4}"/>
              </a:ext>
            </a:extLst>
          </p:cNvPr>
          <p:cNvPicPr>
            <a:picLocks noChangeAspect="1"/>
          </p:cNvPicPr>
          <p:nvPr/>
        </p:nvPicPr>
        <p:blipFill>
          <a:blip r:embed="rId2"/>
          <a:stretch>
            <a:fillRect/>
          </a:stretch>
        </p:blipFill>
        <p:spPr>
          <a:xfrm>
            <a:off x="3291597" y="2132856"/>
            <a:ext cx="5608806" cy="3743268"/>
          </a:xfrm>
          <a:prstGeom prst="rect">
            <a:avLst/>
          </a:prstGeom>
        </p:spPr>
      </p:pic>
    </p:spTree>
    <p:extLst>
      <p:ext uri="{BB962C8B-B14F-4D97-AF65-F5344CB8AC3E}">
        <p14:creationId xmlns:p14="http://schemas.microsoft.com/office/powerpoint/2010/main" val="36613527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4C4FAC7F-9098-4808-9497-78465F6BDDC9}"/>
              </a:ext>
            </a:extLst>
          </p:cNvPr>
          <p:cNvSpPr>
            <a:spLocks noGrp="1"/>
          </p:cNvSpPr>
          <p:nvPr>
            <p:ph type="sldNum" sz="quarter" idx="12"/>
          </p:nvPr>
        </p:nvSpPr>
        <p:spPr/>
        <p:txBody>
          <a:bodyPr/>
          <a:lstStyle/>
          <a:p>
            <a:fld id="{8D9D8162-0B69-4D9F-89F9-48D6331328F2}" type="slidenum">
              <a:rPr lang="de-DE" smtClean="0"/>
              <a:t>66</a:t>
            </a:fld>
            <a:endParaRPr lang="de-DE"/>
          </a:p>
        </p:txBody>
      </p:sp>
      <p:sp>
        <p:nvSpPr>
          <p:cNvPr id="2" name="Titel 1">
            <a:extLst>
              <a:ext uri="{FF2B5EF4-FFF2-40B4-BE49-F238E27FC236}">
                <a16:creationId xmlns:a16="http://schemas.microsoft.com/office/drawing/2014/main" id="{A35144E0-F0B7-48B5-ABD0-7B3A86CCD1B3}"/>
              </a:ext>
            </a:extLst>
          </p:cNvPr>
          <p:cNvSpPr>
            <a:spLocks noGrp="1"/>
          </p:cNvSpPr>
          <p:nvPr>
            <p:ph type="title" idx="4294967295"/>
          </p:nvPr>
        </p:nvSpPr>
        <p:spPr>
          <a:xfrm>
            <a:off x="0" y="365125"/>
            <a:ext cx="10515600" cy="1325563"/>
          </a:xfrm>
        </p:spPr>
        <p:txBody>
          <a:bodyPr/>
          <a:lstStyle/>
          <a:p>
            <a:pPr algn="ctr"/>
            <a:r>
              <a:rPr lang="de-DE" dirty="0"/>
              <a:t>Einordnung des Strafrechts</a:t>
            </a:r>
          </a:p>
        </p:txBody>
      </p:sp>
      <p:pic>
        <p:nvPicPr>
          <p:cNvPr id="4" name="Grafik 3">
            <a:extLst>
              <a:ext uri="{FF2B5EF4-FFF2-40B4-BE49-F238E27FC236}">
                <a16:creationId xmlns:a16="http://schemas.microsoft.com/office/drawing/2014/main" id="{80FE607B-F013-4456-A6C6-04FFCD3E214A}"/>
              </a:ext>
            </a:extLst>
          </p:cNvPr>
          <p:cNvPicPr>
            <a:picLocks noChangeAspect="1"/>
          </p:cNvPicPr>
          <p:nvPr/>
        </p:nvPicPr>
        <p:blipFill>
          <a:blip r:embed="rId2"/>
          <a:stretch>
            <a:fillRect/>
          </a:stretch>
        </p:blipFill>
        <p:spPr>
          <a:xfrm>
            <a:off x="1991544" y="2076047"/>
            <a:ext cx="8809484" cy="4072481"/>
          </a:xfrm>
          <a:prstGeom prst="rect">
            <a:avLst/>
          </a:prstGeom>
        </p:spPr>
      </p:pic>
    </p:spTree>
    <p:extLst>
      <p:ext uri="{BB962C8B-B14F-4D97-AF65-F5344CB8AC3E}">
        <p14:creationId xmlns:p14="http://schemas.microsoft.com/office/powerpoint/2010/main" val="1134606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FBC7199-E99E-5AA9-D4A9-9C441071C4FB}"/>
              </a:ext>
            </a:extLst>
          </p:cNvPr>
          <p:cNvSpPr>
            <a:spLocks noGrp="1"/>
          </p:cNvSpPr>
          <p:nvPr>
            <p:ph type="title"/>
          </p:nvPr>
        </p:nvSpPr>
        <p:spPr>
          <a:xfrm>
            <a:off x="838200" y="365125"/>
            <a:ext cx="10515600" cy="831627"/>
          </a:xfrm>
        </p:spPr>
        <p:txBody>
          <a:bodyPr/>
          <a:lstStyle/>
          <a:p>
            <a:pPr algn="ctr"/>
            <a:r>
              <a:rPr lang="de-DE" dirty="0"/>
              <a:t>Sinn des Strafrechts</a:t>
            </a:r>
          </a:p>
        </p:txBody>
      </p:sp>
      <p:sp>
        <p:nvSpPr>
          <p:cNvPr id="4" name="Inhaltsplatzhalter 3">
            <a:extLst>
              <a:ext uri="{FF2B5EF4-FFF2-40B4-BE49-F238E27FC236}">
                <a16:creationId xmlns:a16="http://schemas.microsoft.com/office/drawing/2014/main" id="{CA51A867-A4B2-EF00-762D-DC80CE067600}"/>
              </a:ext>
            </a:extLst>
          </p:cNvPr>
          <p:cNvSpPr>
            <a:spLocks noGrp="1"/>
          </p:cNvSpPr>
          <p:nvPr>
            <p:ph idx="1"/>
          </p:nvPr>
        </p:nvSpPr>
        <p:spPr>
          <a:xfrm>
            <a:off x="1271464" y="1988840"/>
            <a:ext cx="9794304" cy="3187551"/>
          </a:xfrm>
        </p:spPr>
        <p:txBody>
          <a:bodyPr>
            <a:normAutofit/>
          </a:bodyPr>
          <a:lstStyle/>
          <a:p>
            <a:pPr marL="0" indent="0">
              <a:buNone/>
            </a:pPr>
            <a:r>
              <a:rPr lang="de-DE" sz="3200" dirty="0">
                <a:solidFill>
                  <a:srgbClr val="0070C0"/>
                </a:solidFill>
              </a:rPr>
              <a:t>Strafrecht sanktioniert:</a:t>
            </a:r>
          </a:p>
          <a:p>
            <a:pPr marL="0" indent="0">
              <a:buNone/>
            </a:pPr>
            <a:endParaRPr lang="de-DE" sz="3200" dirty="0">
              <a:solidFill>
                <a:srgbClr val="0070C0"/>
              </a:solidFill>
            </a:endParaRPr>
          </a:p>
          <a:p>
            <a:pPr marL="0" indent="0">
              <a:buNone/>
            </a:pPr>
            <a:r>
              <a:rPr lang="de-DE" sz="3200" dirty="0">
                <a:solidFill>
                  <a:srgbClr val="0070C0"/>
                </a:solidFill>
              </a:rPr>
              <a:t>- unerwünschtes </a:t>
            </a:r>
            <a:r>
              <a:rPr lang="de-DE" sz="3200" b="1" dirty="0">
                <a:solidFill>
                  <a:srgbClr val="0070C0"/>
                </a:solidFill>
              </a:rPr>
              <a:t>gemeinschaftsschädliches Verhalten</a:t>
            </a:r>
          </a:p>
          <a:p>
            <a:pPr marL="0" indent="0">
              <a:buNone/>
            </a:pPr>
            <a:endParaRPr lang="de-DE" sz="800" dirty="0">
              <a:solidFill>
                <a:srgbClr val="0070C0"/>
              </a:solidFill>
            </a:endParaRPr>
          </a:p>
          <a:p>
            <a:pPr marL="0" indent="0">
              <a:buNone/>
            </a:pPr>
            <a:r>
              <a:rPr lang="de-DE" sz="3200" dirty="0">
                <a:solidFill>
                  <a:srgbClr val="0070C0"/>
                </a:solidFill>
              </a:rPr>
              <a:t>- wegen persönlicher Vorwerfbarkeit (= </a:t>
            </a:r>
            <a:r>
              <a:rPr lang="de-DE" sz="3200" b="1" dirty="0">
                <a:solidFill>
                  <a:srgbClr val="0070C0"/>
                </a:solidFill>
              </a:rPr>
              <a:t>Schuld</a:t>
            </a:r>
            <a:r>
              <a:rPr lang="de-DE" sz="3200" dirty="0">
                <a:solidFill>
                  <a:srgbClr val="0070C0"/>
                </a:solidFill>
              </a:rPr>
              <a:t>)</a:t>
            </a:r>
          </a:p>
        </p:txBody>
      </p:sp>
      <p:sp>
        <p:nvSpPr>
          <p:cNvPr id="2" name="Foliennummernplatzhalter 1">
            <a:extLst>
              <a:ext uri="{FF2B5EF4-FFF2-40B4-BE49-F238E27FC236}">
                <a16:creationId xmlns:a16="http://schemas.microsoft.com/office/drawing/2014/main" id="{9833A29A-98B9-7B13-940A-6C260526F023}"/>
              </a:ext>
            </a:extLst>
          </p:cNvPr>
          <p:cNvSpPr>
            <a:spLocks noGrp="1"/>
          </p:cNvSpPr>
          <p:nvPr>
            <p:ph type="sldNum" sz="quarter" idx="12"/>
          </p:nvPr>
        </p:nvSpPr>
        <p:spPr/>
        <p:txBody>
          <a:bodyPr/>
          <a:lstStyle/>
          <a:p>
            <a:fld id="{AB80E92E-8471-4BDA-9106-D8A2D35785D9}" type="slidenum">
              <a:rPr lang="de-DE" smtClean="0"/>
              <a:t>67</a:t>
            </a:fld>
            <a:endParaRPr lang="de-DE"/>
          </a:p>
        </p:txBody>
      </p:sp>
    </p:spTree>
    <p:extLst>
      <p:ext uri="{BB962C8B-B14F-4D97-AF65-F5344CB8AC3E}">
        <p14:creationId xmlns:p14="http://schemas.microsoft.com/office/powerpoint/2010/main" val="30089273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D878CC1-F84A-CF86-5069-C81735F94EBA}"/>
              </a:ext>
            </a:extLst>
          </p:cNvPr>
          <p:cNvSpPr>
            <a:spLocks noGrp="1"/>
          </p:cNvSpPr>
          <p:nvPr>
            <p:ph type="title"/>
          </p:nvPr>
        </p:nvSpPr>
        <p:spPr/>
        <p:txBody>
          <a:bodyPr/>
          <a:lstStyle/>
          <a:p>
            <a:pPr algn="ctr"/>
            <a:r>
              <a:rPr lang="de-DE" dirty="0"/>
              <a:t>Die Funktion des Strafrechts</a:t>
            </a:r>
          </a:p>
        </p:txBody>
      </p:sp>
      <p:sp>
        <p:nvSpPr>
          <p:cNvPr id="2" name="Foliennummernplatzhalter 1">
            <a:extLst>
              <a:ext uri="{FF2B5EF4-FFF2-40B4-BE49-F238E27FC236}">
                <a16:creationId xmlns:a16="http://schemas.microsoft.com/office/drawing/2014/main" id="{05AEBF8D-1486-B2E8-59D2-87675B54EBC9}"/>
              </a:ext>
            </a:extLst>
          </p:cNvPr>
          <p:cNvSpPr>
            <a:spLocks noGrp="1"/>
          </p:cNvSpPr>
          <p:nvPr>
            <p:ph type="sldNum" sz="quarter" idx="12"/>
          </p:nvPr>
        </p:nvSpPr>
        <p:spPr/>
        <p:txBody>
          <a:bodyPr/>
          <a:lstStyle/>
          <a:p>
            <a:fld id="{AB80E92E-8471-4BDA-9106-D8A2D35785D9}" type="slidenum">
              <a:rPr lang="de-DE" smtClean="0"/>
              <a:t>68</a:t>
            </a:fld>
            <a:endParaRPr lang="de-DE"/>
          </a:p>
        </p:txBody>
      </p:sp>
      <p:pic>
        <p:nvPicPr>
          <p:cNvPr id="4" name="Grafik 3">
            <a:extLst>
              <a:ext uri="{FF2B5EF4-FFF2-40B4-BE49-F238E27FC236}">
                <a16:creationId xmlns:a16="http://schemas.microsoft.com/office/drawing/2014/main" id="{E87E63B9-EED0-F2EC-A81F-0DBF530B15BF}"/>
              </a:ext>
            </a:extLst>
          </p:cNvPr>
          <p:cNvPicPr>
            <a:picLocks noChangeAspect="1"/>
          </p:cNvPicPr>
          <p:nvPr/>
        </p:nvPicPr>
        <p:blipFill>
          <a:blip r:embed="rId2"/>
          <a:stretch>
            <a:fillRect/>
          </a:stretch>
        </p:blipFill>
        <p:spPr>
          <a:xfrm>
            <a:off x="2351584" y="1844824"/>
            <a:ext cx="8114479" cy="3609145"/>
          </a:xfrm>
          <a:prstGeom prst="rect">
            <a:avLst/>
          </a:prstGeom>
        </p:spPr>
      </p:pic>
    </p:spTree>
    <p:extLst>
      <p:ext uri="{BB962C8B-B14F-4D97-AF65-F5344CB8AC3E}">
        <p14:creationId xmlns:p14="http://schemas.microsoft.com/office/powerpoint/2010/main" val="24122371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Screenshot enthält.&#10;&#10;Automatisch generierte Beschreibung">
            <a:extLst>
              <a:ext uri="{FF2B5EF4-FFF2-40B4-BE49-F238E27FC236}">
                <a16:creationId xmlns:a16="http://schemas.microsoft.com/office/drawing/2014/main" id="{82185F00-427A-41E9-8850-F31678B277A0}"/>
              </a:ext>
            </a:extLst>
          </p:cNvPr>
          <p:cNvPicPr>
            <a:picLocks noChangeAspect="1"/>
          </p:cNvPicPr>
          <p:nvPr/>
        </p:nvPicPr>
        <p:blipFill>
          <a:blip r:embed="rId2"/>
          <a:stretch>
            <a:fillRect/>
          </a:stretch>
        </p:blipFill>
        <p:spPr>
          <a:xfrm>
            <a:off x="2692099" y="1513735"/>
            <a:ext cx="6807802" cy="4850561"/>
          </a:xfrm>
          <a:prstGeom prst="rect">
            <a:avLst/>
          </a:prstGeom>
          <a:noFill/>
        </p:spPr>
      </p:pic>
      <p:sp>
        <p:nvSpPr>
          <p:cNvPr id="3" name="Foliennummernplatzhalter 2">
            <a:extLst>
              <a:ext uri="{FF2B5EF4-FFF2-40B4-BE49-F238E27FC236}">
                <a16:creationId xmlns:a16="http://schemas.microsoft.com/office/drawing/2014/main" id="{B65FB98B-9B87-46B0-982A-16ED32D2E91E}"/>
              </a:ext>
            </a:extLst>
          </p:cNvPr>
          <p:cNvSpPr>
            <a:spLocks noGrp="1"/>
          </p:cNvSpPr>
          <p:nvPr>
            <p:ph type="sldNum" sz="quarter" idx="12"/>
          </p:nvPr>
        </p:nvSpPr>
        <p:spPr/>
        <p:txBody>
          <a:bodyPr anchor="ctr">
            <a:normAutofit/>
          </a:bodyPr>
          <a:lstStyle/>
          <a:p>
            <a:pPr>
              <a:spcAft>
                <a:spcPts val="600"/>
              </a:spcAft>
            </a:pPr>
            <a:fld id="{8D9D8162-0B69-4D9F-89F9-48D6331328F2}" type="slidenum">
              <a:rPr lang="de-DE" smtClean="0"/>
              <a:pPr>
                <a:spcAft>
                  <a:spcPts val="600"/>
                </a:spcAft>
              </a:pPr>
              <a:t>69</a:t>
            </a:fld>
            <a:endParaRPr lang="de-DE"/>
          </a:p>
        </p:txBody>
      </p:sp>
      <p:sp>
        <p:nvSpPr>
          <p:cNvPr id="9" name="Title 3">
            <a:extLst>
              <a:ext uri="{FF2B5EF4-FFF2-40B4-BE49-F238E27FC236}">
                <a16:creationId xmlns:a16="http://schemas.microsoft.com/office/drawing/2014/main" id="{F8B6B13B-0B46-4BC8-89D5-564F79ECB92B}"/>
              </a:ext>
            </a:extLst>
          </p:cNvPr>
          <p:cNvSpPr>
            <a:spLocks noGrp="1"/>
          </p:cNvSpPr>
          <p:nvPr>
            <p:ph type="title" idx="4294967295"/>
          </p:nvPr>
        </p:nvSpPr>
        <p:spPr>
          <a:xfrm>
            <a:off x="1295847" y="523775"/>
            <a:ext cx="9600306" cy="647700"/>
          </a:xfrm>
        </p:spPr>
        <p:txBody>
          <a:bodyPr>
            <a:normAutofit/>
          </a:bodyPr>
          <a:lstStyle/>
          <a:p>
            <a:pPr algn="ctr"/>
            <a:r>
              <a:rPr lang="en-US" sz="2800" dirty="0" err="1"/>
              <a:t>Umfassender</a:t>
            </a:r>
            <a:r>
              <a:rPr lang="en-US" sz="2800" dirty="0"/>
              <a:t> </a:t>
            </a:r>
            <a:r>
              <a:rPr lang="en-US" sz="2800" dirty="0" err="1"/>
              <a:t>Überblick</a:t>
            </a:r>
            <a:r>
              <a:rPr lang="en-US" sz="2800" dirty="0"/>
              <a:t> </a:t>
            </a:r>
            <a:r>
              <a:rPr lang="en-US" sz="2800" dirty="0" err="1"/>
              <a:t>über</a:t>
            </a:r>
            <a:r>
              <a:rPr lang="en-US" sz="2800" dirty="0"/>
              <a:t> die wichtigsten </a:t>
            </a:r>
            <a:r>
              <a:rPr lang="en-US" sz="2800" dirty="0" err="1"/>
              <a:t>Rechtsgebiete</a:t>
            </a:r>
            <a:endParaRPr lang="en-US" sz="2800" dirty="0"/>
          </a:p>
        </p:txBody>
      </p:sp>
    </p:spTree>
    <p:extLst>
      <p:ext uri="{BB962C8B-B14F-4D97-AF65-F5344CB8AC3E}">
        <p14:creationId xmlns:p14="http://schemas.microsoft.com/office/powerpoint/2010/main" val="663003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9265F15D-D122-4986-8239-3A504370D3F8}"/>
              </a:ext>
            </a:extLst>
          </p:cNvPr>
          <p:cNvSpPr>
            <a:spLocks noGrp="1"/>
          </p:cNvSpPr>
          <p:nvPr>
            <p:ph type="sldNum" sz="quarter" idx="12"/>
          </p:nvPr>
        </p:nvSpPr>
        <p:spPr/>
        <p:txBody>
          <a:bodyPr/>
          <a:lstStyle/>
          <a:p>
            <a:fld id="{8D9D8162-0B69-4D9F-89F9-48D6331328F2}" type="slidenum">
              <a:rPr lang="de-DE" smtClean="0"/>
              <a:t>7</a:t>
            </a:fld>
            <a:endParaRPr lang="de-DE"/>
          </a:p>
        </p:txBody>
      </p:sp>
      <p:sp>
        <p:nvSpPr>
          <p:cNvPr id="2" name="Titel 1">
            <a:extLst>
              <a:ext uri="{FF2B5EF4-FFF2-40B4-BE49-F238E27FC236}">
                <a16:creationId xmlns:a16="http://schemas.microsoft.com/office/drawing/2014/main" id="{B911C1AE-E355-4788-853D-5B4703AC5DB2}"/>
              </a:ext>
            </a:extLst>
          </p:cNvPr>
          <p:cNvSpPr>
            <a:spLocks noGrp="1"/>
          </p:cNvSpPr>
          <p:nvPr>
            <p:ph type="title" idx="4294967295"/>
          </p:nvPr>
        </p:nvSpPr>
        <p:spPr>
          <a:xfrm>
            <a:off x="582096" y="538944"/>
            <a:ext cx="11058519" cy="935038"/>
          </a:xfrm>
        </p:spPr>
        <p:txBody>
          <a:bodyPr>
            <a:normAutofit fontScale="90000"/>
          </a:bodyPr>
          <a:lstStyle/>
          <a:p>
            <a:pPr algn="ctr"/>
            <a:r>
              <a:rPr lang="de-DE" dirty="0"/>
              <a:t>Gedankenspiel: gestrandet</a:t>
            </a:r>
            <a:br>
              <a:rPr lang="de-DE" dirty="0"/>
            </a:br>
            <a:r>
              <a:rPr lang="de-DE" sz="2400" dirty="0"/>
              <a:t>(wie findet man die künftigen Entscheidungen?)</a:t>
            </a:r>
            <a:endParaRPr lang="de-DE" dirty="0"/>
          </a:p>
        </p:txBody>
      </p:sp>
      <p:pic>
        <p:nvPicPr>
          <p:cNvPr id="6" name="Grafik 5">
            <a:extLst>
              <a:ext uri="{FF2B5EF4-FFF2-40B4-BE49-F238E27FC236}">
                <a16:creationId xmlns:a16="http://schemas.microsoft.com/office/drawing/2014/main" id="{719D9AB8-491D-42E2-9CC0-317C46E37384}"/>
              </a:ext>
            </a:extLst>
          </p:cNvPr>
          <p:cNvPicPr>
            <a:picLocks noChangeAspect="1"/>
          </p:cNvPicPr>
          <p:nvPr/>
        </p:nvPicPr>
        <p:blipFill>
          <a:blip r:embed="rId2"/>
          <a:stretch>
            <a:fillRect/>
          </a:stretch>
        </p:blipFill>
        <p:spPr>
          <a:xfrm>
            <a:off x="2927648" y="1916832"/>
            <a:ext cx="6523742" cy="4176463"/>
          </a:xfrm>
          <a:prstGeom prst="rect">
            <a:avLst/>
          </a:prstGeom>
        </p:spPr>
      </p:pic>
    </p:spTree>
    <p:extLst>
      <p:ext uri="{BB962C8B-B14F-4D97-AF65-F5344CB8AC3E}">
        <p14:creationId xmlns:p14="http://schemas.microsoft.com/office/powerpoint/2010/main" val="28335418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58A0ED34-5EC9-471D-A3EE-07E15B761DA0}"/>
              </a:ext>
            </a:extLst>
          </p:cNvPr>
          <p:cNvSpPr>
            <a:spLocks noGrp="1"/>
          </p:cNvSpPr>
          <p:nvPr>
            <p:ph type="sldNum" sz="quarter" idx="12"/>
          </p:nvPr>
        </p:nvSpPr>
        <p:spPr/>
        <p:txBody>
          <a:bodyPr anchor="ctr">
            <a:normAutofit/>
          </a:bodyPr>
          <a:lstStyle/>
          <a:p>
            <a:pPr>
              <a:spcAft>
                <a:spcPts val="600"/>
              </a:spcAft>
            </a:pPr>
            <a:fld id="{8D9D8162-0B69-4D9F-89F9-48D6331328F2}" type="slidenum">
              <a:rPr lang="de-DE" smtClean="0"/>
              <a:pPr>
                <a:spcAft>
                  <a:spcPts val="600"/>
                </a:spcAft>
              </a:pPr>
              <a:t>70</a:t>
            </a:fld>
            <a:endParaRPr lang="de-DE"/>
          </a:p>
        </p:txBody>
      </p:sp>
      <p:pic>
        <p:nvPicPr>
          <p:cNvPr id="5" name="Inhaltsplatzhalter 4" descr="Ein Bild, das Person, sitzend, Tisch, Gruppe enthält.&#10;&#10;Automatisch generierte Beschreibung">
            <a:extLst>
              <a:ext uri="{FF2B5EF4-FFF2-40B4-BE49-F238E27FC236}">
                <a16:creationId xmlns:a16="http://schemas.microsoft.com/office/drawing/2014/main" id="{D5C525AF-6256-4FCB-9CCB-1F5A328BA4DA}"/>
              </a:ext>
            </a:extLst>
          </p:cNvPr>
          <p:cNvPicPr>
            <a:picLocks noGrp="1" noChangeAspect="1"/>
          </p:cNvPicPr>
          <p:nvPr>
            <p:ph idx="4294967295"/>
          </p:nvPr>
        </p:nvPicPr>
        <p:blipFill rotWithShape="1">
          <a:blip r:embed="rId2"/>
          <a:stretch/>
        </p:blipFill>
        <p:spPr>
          <a:xfrm>
            <a:off x="2927648" y="2276872"/>
            <a:ext cx="6822519" cy="3072557"/>
          </a:xfrm>
          <a:prstGeom prst="rect">
            <a:avLst/>
          </a:prstGeom>
          <a:noFill/>
        </p:spPr>
      </p:pic>
      <p:sp>
        <p:nvSpPr>
          <p:cNvPr id="4" name="Titel 3">
            <a:extLst>
              <a:ext uri="{FF2B5EF4-FFF2-40B4-BE49-F238E27FC236}">
                <a16:creationId xmlns:a16="http://schemas.microsoft.com/office/drawing/2014/main" id="{B4259DF3-CB3F-4020-9B52-0DC7426294CF}"/>
              </a:ext>
            </a:extLst>
          </p:cNvPr>
          <p:cNvSpPr>
            <a:spLocks noGrp="1"/>
          </p:cNvSpPr>
          <p:nvPr>
            <p:ph type="title" idx="4294967295"/>
          </p:nvPr>
        </p:nvSpPr>
        <p:spPr>
          <a:xfrm>
            <a:off x="1055440" y="548680"/>
            <a:ext cx="10515600" cy="1325563"/>
          </a:xfrm>
        </p:spPr>
        <p:txBody>
          <a:bodyPr anchor="ctr">
            <a:normAutofit/>
          </a:bodyPr>
          <a:lstStyle/>
          <a:p>
            <a:pPr algn="ctr"/>
            <a:r>
              <a:rPr lang="de-DE" dirty="0"/>
              <a:t>Rechtsprechung</a:t>
            </a:r>
          </a:p>
        </p:txBody>
      </p:sp>
    </p:spTree>
    <p:extLst>
      <p:ext uri="{BB962C8B-B14F-4D97-AF65-F5344CB8AC3E}">
        <p14:creationId xmlns:p14="http://schemas.microsoft.com/office/powerpoint/2010/main" val="29441287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0D41B448-4356-4A75-83CD-EF0E68F5ED63}"/>
              </a:ext>
            </a:extLst>
          </p:cNvPr>
          <p:cNvSpPr>
            <a:spLocks noGrp="1"/>
          </p:cNvSpPr>
          <p:nvPr>
            <p:ph type="sldNum" sz="quarter" idx="12"/>
          </p:nvPr>
        </p:nvSpPr>
        <p:spPr/>
        <p:txBody>
          <a:bodyPr/>
          <a:lstStyle/>
          <a:p>
            <a:fld id="{8D9D8162-0B69-4D9F-89F9-48D6331328F2}" type="slidenum">
              <a:rPr lang="de-DE" smtClean="0"/>
              <a:t>71</a:t>
            </a:fld>
            <a:endParaRPr lang="de-DE" dirty="0"/>
          </a:p>
        </p:txBody>
      </p:sp>
      <p:pic>
        <p:nvPicPr>
          <p:cNvPr id="5" name="Inhaltsplatzhalter 4">
            <a:extLst>
              <a:ext uri="{FF2B5EF4-FFF2-40B4-BE49-F238E27FC236}">
                <a16:creationId xmlns:a16="http://schemas.microsoft.com/office/drawing/2014/main" id="{43C46EB0-DBEA-4D95-B51A-CE877B12A142}"/>
              </a:ext>
            </a:extLst>
          </p:cNvPr>
          <p:cNvPicPr>
            <a:picLocks noGrp="1" noChangeAspect="1"/>
          </p:cNvPicPr>
          <p:nvPr>
            <p:ph idx="4294967295"/>
          </p:nvPr>
        </p:nvPicPr>
        <p:blipFill>
          <a:blip r:embed="rId2"/>
          <a:stretch>
            <a:fillRect/>
          </a:stretch>
        </p:blipFill>
        <p:spPr>
          <a:xfrm>
            <a:off x="1919536" y="1264814"/>
            <a:ext cx="8496944" cy="5138018"/>
          </a:xfrm>
          <a:prstGeom prst="rect">
            <a:avLst/>
          </a:prstGeom>
        </p:spPr>
      </p:pic>
      <p:sp>
        <p:nvSpPr>
          <p:cNvPr id="4" name="Titel 3">
            <a:extLst>
              <a:ext uri="{FF2B5EF4-FFF2-40B4-BE49-F238E27FC236}">
                <a16:creationId xmlns:a16="http://schemas.microsoft.com/office/drawing/2014/main" id="{000F84C0-F129-41A6-B219-353C51675354}"/>
              </a:ext>
            </a:extLst>
          </p:cNvPr>
          <p:cNvSpPr>
            <a:spLocks noGrp="1"/>
          </p:cNvSpPr>
          <p:nvPr>
            <p:ph type="title" idx="4294967295"/>
          </p:nvPr>
        </p:nvSpPr>
        <p:spPr>
          <a:xfrm>
            <a:off x="1199456" y="332656"/>
            <a:ext cx="9361040" cy="576064"/>
          </a:xfrm>
        </p:spPr>
        <p:txBody>
          <a:bodyPr>
            <a:normAutofit fontScale="90000"/>
          </a:bodyPr>
          <a:lstStyle/>
          <a:p>
            <a:pPr algn="ctr"/>
            <a:r>
              <a:rPr lang="de-DE" dirty="0"/>
              <a:t>Der Instanzenzug</a:t>
            </a:r>
          </a:p>
        </p:txBody>
      </p:sp>
    </p:spTree>
    <p:extLst>
      <p:ext uri="{BB962C8B-B14F-4D97-AF65-F5344CB8AC3E}">
        <p14:creationId xmlns:p14="http://schemas.microsoft.com/office/powerpoint/2010/main" val="4227221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2931519-E6C7-463B-9CB7-E0516F2DFBD7}"/>
              </a:ext>
            </a:extLst>
          </p:cNvPr>
          <p:cNvSpPr>
            <a:spLocks noGrp="1"/>
          </p:cNvSpPr>
          <p:nvPr>
            <p:ph type="sldNum" sz="quarter" idx="12"/>
          </p:nvPr>
        </p:nvSpPr>
        <p:spPr/>
        <p:txBody>
          <a:bodyPr/>
          <a:lstStyle/>
          <a:p>
            <a:fld id="{8D9D8162-0B69-4D9F-89F9-48D6331328F2}" type="slidenum">
              <a:rPr lang="de-DE" smtClean="0"/>
              <a:t>72</a:t>
            </a:fld>
            <a:endParaRPr lang="de-DE" dirty="0"/>
          </a:p>
        </p:txBody>
      </p:sp>
      <p:pic>
        <p:nvPicPr>
          <p:cNvPr id="5" name="Inhaltsplatzhalter 4">
            <a:extLst>
              <a:ext uri="{FF2B5EF4-FFF2-40B4-BE49-F238E27FC236}">
                <a16:creationId xmlns:a16="http://schemas.microsoft.com/office/drawing/2014/main" id="{BFE5301B-0904-49CC-A295-5C82AE021758}"/>
              </a:ext>
            </a:extLst>
          </p:cNvPr>
          <p:cNvPicPr>
            <a:picLocks noGrp="1" noChangeAspect="1"/>
          </p:cNvPicPr>
          <p:nvPr>
            <p:ph idx="4294967295"/>
          </p:nvPr>
        </p:nvPicPr>
        <p:blipFill>
          <a:blip r:embed="rId2"/>
          <a:stretch>
            <a:fillRect/>
          </a:stretch>
        </p:blipFill>
        <p:spPr>
          <a:xfrm>
            <a:off x="1199456" y="2106613"/>
            <a:ext cx="9363075" cy="3833812"/>
          </a:xfrm>
          <a:prstGeom prst="rect">
            <a:avLst/>
          </a:prstGeom>
        </p:spPr>
      </p:pic>
      <p:sp>
        <p:nvSpPr>
          <p:cNvPr id="4" name="Titel 3">
            <a:extLst>
              <a:ext uri="{FF2B5EF4-FFF2-40B4-BE49-F238E27FC236}">
                <a16:creationId xmlns:a16="http://schemas.microsoft.com/office/drawing/2014/main" id="{23836C7C-E8F7-4705-A8D8-B35274CFBA14}"/>
              </a:ext>
            </a:extLst>
          </p:cNvPr>
          <p:cNvSpPr>
            <a:spLocks noGrp="1"/>
          </p:cNvSpPr>
          <p:nvPr>
            <p:ph type="title" idx="4294967295"/>
          </p:nvPr>
        </p:nvSpPr>
        <p:spPr>
          <a:xfrm>
            <a:off x="0" y="365125"/>
            <a:ext cx="12192000" cy="1325563"/>
          </a:xfrm>
        </p:spPr>
        <p:txBody>
          <a:bodyPr/>
          <a:lstStyle/>
          <a:p>
            <a:pPr algn="ctr"/>
            <a:r>
              <a:rPr lang="de-DE" dirty="0"/>
              <a:t>Rechtsmittel gegen eine gerichtliche Entscheidung</a:t>
            </a:r>
          </a:p>
        </p:txBody>
      </p:sp>
    </p:spTree>
    <p:extLst>
      <p:ext uri="{BB962C8B-B14F-4D97-AF65-F5344CB8AC3E}">
        <p14:creationId xmlns:p14="http://schemas.microsoft.com/office/powerpoint/2010/main" val="20968383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EFA96B33-5B8A-E209-1820-A34E0D826506}"/>
              </a:ext>
            </a:extLst>
          </p:cNvPr>
          <p:cNvSpPr>
            <a:spLocks noGrp="1"/>
          </p:cNvSpPr>
          <p:nvPr>
            <p:ph type="title"/>
          </p:nvPr>
        </p:nvSpPr>
        <p:spPr>
          <a:xfrm>
            <a:off x="839788" y="365125"/>
            <a:ext cx="10515600" cy="687611"/>
          </a:xfrm>
        </p:spPr>
        <p:txBody>
          <a:bodyPr>
            <a:normAutofit fontScale="90000"/>
          </a:bodyPr>
          <a:lstStyle/>
          <a:p>
            <a:pPr algn="ctr"/>
            <a:r>
              <a:rPr lang="de-DE" dirty="0"/>
              <a:t>Rechtsmittel</a:t>
            </a:r>
          </a:p>
        </p:txBody>
      </p:sp>
      <p:sp>
        <p:nvSpPr>
          <p:cNvPr id="7" name="Textplatzhalter 6">
            <a:extLst>
              <a:ext uri="{FF2B5EF4-FFF2-40B4-BE49-F238E27FC236}">
                <a16:creationId xmlns:a16="http://schemas.microsoft.com/office/drawing/2014/main" id="{6BFB86B3-793E-9D1D-88A6-0E3CBC9724EA}"/>
              </a:ext>
            </a:extLst>
          </p:cNvPr>
          <p:cNvSpPr>
            <a:spLocks noGrp="1"/>
          </p:cNvSpPr>
          <p:nvPr>
            <p:ph type="body" idx="1"/>
          </p:nvPr>
        </p:nvSpPr>
        <p:spPr>
          <a:xfrm>
            <a:off x="839788" y="1300646"/>
            <a:ext cx="5157787" cy="492405"/>
          </a:xfrm>
        </p:spPr>
        <p:txBody>
          <a:bodyPr/>
          <a:lstStyle/>
          <a:p>
            <a:pPr algn="ctr"/>
            <a:r>
              <a:rPr lang="de-DE" dirty="0"/>
              <a:t>Zivilrecht</a:t>
            </a:r>
          </a:p>
        </p:txBody>
      </p:sp>
      <p:pic>
        <p:nvPicPr>
          <p:cNvPr id="11" name="Inhaltsplatzhalter 10">
            <a:extLst>
              <a:ext uri="{FF2B5EF4-FFF2-40B4-BE49-F238E27FC236}">
                <a16:creationId xmlns:a16="http://schemas.microsoft.com/office/drawing/2014/main" id="{AAEDE6D3-9BD1-36FE-2B14-03F461ED65C6}"/>
              </a:ext>
            </a:extLst>
          </p:cNvPr>
          <p:cNvPicPr>
            <a:picLocks noGrp="1" noChangeAspect="1"/>
          </p:cNvPicPr>
          <p:nvPr>
            <p:ph sz="half" idx="2"/>
          </p:nvPr>
        </p:nvPicPr>
        <p:blipFill>
          <a:blip r:embed="rId2"/>
          <a:stretch>
            <a:fillRect/>
          </a:stretch>
        </p:blipFill>
        <p:spPr>
          <a:xfrm>
            <a:off x="1161256" y="2137115"/>
            <a:ext cx="4514850" cy="3228975"/>
          </a:xfrm>
          <a:prstGeom prst="rect">
            <a:avLst/>
          </a:prstGeom>
        </p:spPr>
      </p:pic>
      <p:sp>
        <p:nvSpPr>
          <p:cNvPr id="9" name="Textplatzhalter 8">
            <a:extLst>
              <a:ext uri="{FF2B5EF4-FFF2-40B4-BE49-F238E27FC236}">
                <a16:creationId xmlns:a16="http://schemas.microsoft.com/office/drawing/2014/main" id="{512E0542-4D42-E319-A070-0454B4A10349}"/>
              </a:ext>
            </a:extLst>
          </p:cNvPr>
          <p:cNvSpPr>
            <a:spLocks noGrp="1"/>
          </p:cNvSpPr>
          <p:nvPr>
            <p:ph type="body" sz="quarter" idx="3"/>
          </p:nvPr>
        </p:nvSpPr>
        <p:spPr>
          <a:xfrm>
            <a:off x="6883444" y="1300645"/>
            <a:ext cx="4450986" cy="492405"/>
          </a:xfrm>
        </p:spPr>
        <p:txBody>
          <a:bodyPr/>
          <a:lstStyle/>
          <a:p>
            <a:pPr algn="ctr"/>
            <a:r>
              <a:rPr lang="de-DE" dirty="0"/>
              <a:t>Strafrecht</a:t>
            </a:r>
          </a:p>
        </p:txBody>
      </p:sp>
      <p:pic>
        <p:nvPicPr>
          <p:cNvPr id="12" name="Inhaltsplatzhalter 11">
            <a:extLst>
              <a:ext uri="{FF2B5EF4-FFF2-40B4-BE49-F238E27FC236}">
                <a16:creationId xmlns:a16="http://schemas.microsoft.com/office/drawing/2014/main" id="{6212B11C-AD13-D7AE-D404-CB91877E9020}"/>
              </a:ext>
            </a:extLst>
          </p:cNvPr>
          <p:cNvPicPr>
            <a:picLocks noGrp="1" noChangeAspect="1"/>
          </p:cNvPicPr>
          <p:nvPr>
            <p:ph sz="quarter" idx="4"/>
          </p:nvPr>
        </p:nvPicPr>
        <p:blipFill>
          <a:blip r:embed="rId3"/>
          <a:stretch>
            <a:fillRect/>
          </a:stretch>
        </p:blipFill>
        <p:spPr>
          <a:xfrm>
            <a:off x="7032104" y="2132856"/>
            <a:ext cx="3718783" cy="3684588"/>
          </a:xfrm>
          <a:prstGeom prst="rect">
            <a:avLst/>
          </a:prstGeom>
        </p:spPr>
      </p:pic>
      <p:sp>
        <p:nvSpPr>
          <p:cNvPr id="2" name="Foliennummernplatzhalter 1">
            <a:extLst>
              <a:ext uri="{FF2B5EF4-FFF2-40B4-BE49-F238E27FC236}">
                <a16:creationId xmlns:a16="http://schemas.microsoft.com/office/drawing/2014/main" id="{98232392-02AF-8716-71B0-B9BF95E4AE50}"/>
              </a:ext>
            </a:extLst>
          </p:cNvPr>
          <p:cNvSpPr>
            <a:spLocks noGrp="1"/>
          </p:cNvSpPr>
          <p:nvPr>
            <p:ph type="sldNum" sz="quarter" idx="12"/>
          </p:nvPr>
        </p:nvSpPr>
        <p:spPr/>
        <p:txBody>
          <a:bodyPr/>
          <a:lstStyle/>
          <a:p>
            <a:fld id="{AB80E92E-8471-4BDA-9106-D8A2D35785D9}" type="slidenum">
              <a:rPr lang="de-DE" smtClean="0"/>
              <a:t>73</a:t>
            </a:fld>
            <a:endParaRPr lang="de-DE"/>
          </a:p>
        </p:txBody>
      </p:sp>
    </p:spTree>
    <p:extLst>
      <p:ext uri="{BB962C8B-B14F-4D97-AF65-F5344CB8AC3E}">
        <p14:creationId xmlns:p14="http://schemas.microsoft.com/office/powerpoint/2010/main" val="42929302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el 2">
            <a:extLst>
              <a:ext uri="{FF2B5EF4-FFF2-40B4-BE49-F238E27FC236}">
                <a16:creationId xmlns:a16="http://schemas.microsoft.com/office/drawing/2014/main" id="{66844DAC-1ED8-E451-D56C-9DBABFE0A898}"/>
              </a:ext>
            </a:extLst>
          </p:cNvPr>
          <p:cNvSpPr>
            <a:spLocks noGrp="1"/>
          </p:cNvSpPr>
          <p:nvPr>
            <p:ph type="title"/>
          </p:nvPr>
        </p:nvSpPr>
        <p:spPr>
          <a:xfrm>
            <a:off x="1028700" y="1967267"/>
            <a:ext cx="2619028" cy="2541854"/>
          </a:xfrm>
          <a:noFill/>
        </p:spPr>
        <p:txBody>
          <a:bodyPr anchor="ctr">
            <a:normAutofit/>
          </a:bodyPr>
          <a:lstStyle/>
          <a:p>
            <a:pPr algn="ctr"/>
            <a:r>
              <a:rPr lang="de-DE" sz="3600" dirty="0">
                <a:solidFill>
                  <a:srgbClr val="FFFFFF"/>
                </a:solidFill>
              </a:rPr>
              <a:t>Einzelarbeit:                                       15 Minuten</a:t>
            </a:r>
          </a:p>
        </p:txBody>
      </p:sp>
      <p:pic>
        <p:nvPicPr>
          <p:cNvPr id="4" name="Grafik 3" descr="Ein Bild, das Uhr, Taschenuhr, Metall, Analoguhr enthält.&#10;&#10;Automatisch generierte Beschreibung">
            <a:extLst>
              <a:ext uri="{FF2B5EF4-FFF2-40B4-BE49-F238E27FC236}">
                <a16:creationId xmlns:a16="http://schemas.microsoft.com/office/drawing/2014/main" id="{DA754AF5-61D6-9256-D67F-701B0C084087}"/>
              </a:ext>
            </a:extLst>
          </p:cNvPr>
          <p:cNvPicPr>
            <a:picLocks noChangeAspect="1"/>
          </p:cNvPicPr>
          <p:nvPr/>
        </p:nvPicPr>
        <p:blipFill>
          <a:blip r:embed="rId2"/>
          <a:stretch>
            <a:fillRect/>
          </a:stretch>
        </p:blipFill>
        <p:spPr>
          <a:xfrm>
            <a:off x="4777316" y="783362"/>
            <a:ext cx="6780700" cy="5288947"/>
          </a:xfrm>
          <a:prstGeom prst="rect">
            <a:avLst/>
          </a:prstGeom>
        </p:spPr>
      </p:pic>
      <p:sp>
        <p:nvSpPr>
          <p:cNvPr id="2" name="Foliennummernplatzhalter 1">
            <a:extLst>
              <a:ext uri="{FF2B5EF4-FFF2-40B4-BE49-F238E27FC236}">
                <a16:creationId xmlns:a16="http://schemas.microsoft.com/office/drawing/2014/main" id="{0E522891-6BBC-5B23-8C67-590BB0E87A8F}"/>
              </a:ext>
            </a:extLst>
          </p:cNvPr>
          <p:cNvSpPr>
            <a:spLocks noGrp="1"/>
          </p:cNvSpPr>
          <p:nvPr>
            <p:ph type="sldNum" sz="quarter" idx="12"/>
          </p:nvPr>
        </p:nvSpPr>
        <p:spPr>
          <a:xfrm>
            <a:off x="11034184" y="6356350"/>
            <a:ext cx="514349"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B80E92E-8471-4BDA-9106-D8A2D35785D9}" type="slidenum">
              <a:rPr kumimoji="0" lang="de-DE"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74</a:t>
            </a:fld>
            <a:endParaRPr kumimoji="0" lang="de-DE"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344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AAFB62EF-BB0C-404B-B46E-B7DA51343612}"/>
              </a:ext>
            </a:extLst>
          </p:cNvPr>
          <p:cNvSpPr>
            <a:spLocks noGrp="1"/>
          </p:cNvSpPr>
          <p:nvPr>
            <p:ph type="sldNum" sz="quarter" idx="12"/>
          </p:nvPr>
        </p:nvSpPr>
        <p:spPr/>
        <p:txBody>
          <a:bodyPr/>
          <a:lstStyle/>
          <a:p>
            <a:fld id="{8D9D8162-0B69-4D9F-89F9-48D6331328F2}" type="slidenum">
              <a:rPr lang="de-DE" smtClean="0"/>
              <a:t>75</a:t>
            </a:fld>
            <a:endParaRPr lang="de-DE"/>
          </a:p>
        </p:txBody>
      </p:sp>
      <p:sp>
        <p:nvSpPr>
          <p:cNvPr id="4" name="Inhaltsplatzhalter 3">
            <a:extLst>
              <a:ext uri="{FF2B5EF4-FFF2-40B4-BE49-F238E27FC236}">
                <a16:creationId xmlns:a16="http://schemas.microsoft.com/office/drawing/2014/main" id="{49897395-95CA-4407-A958-4D0F2242EDCB}"/>
              </a:ext>
            </a:extLst>
          </p:cNvPr>
          <p:cNvSpPr>
            <a:spLocks noGrp="1"/>
          </p:cNvSpPr>
          <p:nvPr>
            <p:ph idx="4294967295"/>
          </p:nvPr>
        </p:nvSpPr>
        <p:spPr>
          <a:xfrm>
            <a:off x="838200" y="1690688"/>
            <a:ext cx="10515600" cy="4351338"/>
          </a:xfrm>
          <a:solidFill>
            <a:schemeClr val="accent5">
              <a:lumMod val="20000"/>
              <a:lumOff val="80000"/>
            </a:schemeClr>
          </a:solidFill>
        </p:spPr>
        <p:txBody>
          <a:bodyPr/>
          <a:lstStyle/>
          <a:p>
            <a:pPr marL="0" indent="0" algn="ctr">
              <a:buNone/>
            </a:pPr>
            <a:endParaRPr lang="de-DE" dirty="0"/>
          </a:p>
          <a:p>
            <a:pPr marL="0" indent="0" algn="ctr">
              <a:buNone/>
            </a:pPr>
            <a:endParaRPr lang="de-DE" dirty="0"/>
          </a:p>
          <a:p>
            <a:pPr marL="0" indent="0" algn="ctr">
              <a:buNone/>
            </a:pPr>
            <a:endParaRPr lang="de-DE" dirty="0"/>
          </a:p>
          <a:p>
            <a:pPr marL="0" indent="0" algn="ctr">
              <a:buNone/>
            </a:pPr>
            <a:r>
              <a:rPr lang="de-DE" sz="3600" dirty="0"/>
              <a:t>Alle lösen bitte </a:t>
            </a:r>
            <a:r>
              <a:rPr lang="de-DE" sz="3600" u="sng" dirty="0"/>
              <a:t>alle</a:t>
            </a:r>
            <a:r>
              <a:rPr lang="de-DE" sz="3600" dirty="0"/>
              <a:t> Aufgaben</a:t>
            </a:r>
          </a:p>
        </p:txBody>
      </p:sp>
      <p:sp>
        <p:nvSpPr>
          <p:cNvPr id="2" name="Titel 1">
            <a:extLst>
              <a:ext uri="{FF2B5EF4-FFF2-40B4-BE49-F238E27FC236}">
                <a16:creationId xmlns:a16="http://schemas.microsoft.com/office/drawing/2014/main" id="{B3E43C06-04F0-4B6E-AA2D-630A56A676C7}"/>
              </a:ext>
            </a:extLst>
          </p:cNvPr>
          <p:cNvSpPr>
            <a:spLocks noGrp="1"/>
          </p:cNvSpPr>
          <p:nvPr>
            <p:ph type="title" idx="4294967295"/>
          </p:nvPr>
        </p:nvSpPr>
        <p:spPr>
          <a:xfrm>
            <a:off x="826900" y="392981"/>
            <a:ext cx="10515600" cy="1325563"/>
          </a:xfrm>
        </p:spPr>
        <p:txBody>
          <a:bodyPr/>
          <a:lstStyle/>
          <a:p>
            <a:r>
              <a:rPr lang="de-DE" dirty="0"/>
              <a:t>Individuelle Aufgaben:</a:t>
            </a:r>
          </a:p>
        </p:txBody>
      </p:sp>
    </p:spTree>
    <p:extLst>
      <p:ext uri="{BB962C8B-B14F-4D97-AF65-F5344CB8AC3E}">
        <p14:creationId xmlns:p14="http://schemas.microsoft.com/office/powerpoint/2010/main" val="3300242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DE71BCE2-0857-4A89-B147-90E4025524EC}"/>
              </a:ext>
            </a:extLst>
          </p:cNvPr>
          <p:cNvSpPr>
            <a:spLocks noGrp="1"/>
          </p:cNvSpPr>
          <p:nvPr>
            <p:ph type="sldNum" sz="quarter" idx="12"/>
          </p:nvPr>
        </p:nvSpPr>
        <p:spPr/>
        <p:txBody>
          <a:bodyPr/>
          <a:lstStyle/>
          <a:p>
            <a:fld id="{8D9D8162-0B69-4D9F-89F9-48D6331328F2}" type="slidenum">
              <a:rPr lang="de-DE" smtClean="0"/>
              <a:t>76</a:t>
            </a:fld>
            <a:endParaRPr lang="de-DE"/>
          </a:p>
        </p:txBody>
      </p:sp>
      <p:sp>
        <p:nvSpPr>
          <p:cNvPr id="4" name="Inhaltsplatzhalter 3">
            <a:extLst>
              <a:ext uri="{FF2B5EF4-FFF2-40B4-BE49-F238E27FC236}">
                <a16:creationId xmlns:a16="http://schemas.microsoft.com/office/drawing/2014/main" id="{FEA1CB8A-4EB1-419E-B993-26280D4158F6}"/>
              </a:ext>
            </a:extLst>
          </p:cNvPr>
          <p:cNvSpPr>
            <a:spLocks noGrp="1"/>
          </p:cNvSpPr>
          <p:nvPr>
            <p:ph idx="4294967295"/>
          </p:nvPr>
        </p:nvSpPr>
        <p:spPr>
          <a:xfrm>
            <a:off x="836732" y="1730227"/>
            <a:ext cx="10371836" cy="4321175"/>
          </a:xfrm>
          <a:solidFill>
            <a:schemeClr val="accent5">
              <a:lumMod val="20000"/>
              <a:lumOff val="80000"/>
            </a:schemeClr>
          </a:solidFill>
        </p:spPr>
        <p:txBody>
          <a:bodyPr>
            <a:normAutofit fontScale="77500" lnSpcReduction="20000"/>
          </a:bodyPr>
          <a:lstStyle/>
          <a:p>
            <a:pPr marL="514350" indent="-514350">
              <a:buAutoNum type="arabicPeriod"/>
            </a:pPr>
            <a:endParaRPr lang="de-DE" dirty="0"/>
          </a:p>
          <a:p>
            <a:pPr marL="514350" indent="-514350">
              <a:buAutoNum type="arabicPeriod"/>
            </a:pPr>
            <a:r>
              <a:rPr lang="de-DE" dirty="0"/>
              <a:t>Welche drei großen Rechtsgebiete gibt es?</a:t>
            </a:r>
          </a:p>
          <a:p>
            <a:pPr marL="514350" indent="-514350">
              <a:buFont typeface="+mj-lt"/>
              <a:buAutoNum type="arabicPeriod"/>
            </a:pPr>
            <a:endParaRPr lang="de-DE" dirty="0"/>
          </a:p>
          <a:p>
            <a:pPr marL="514350" indent="-514350">
              <a:buAutoNum type="arabicPeriod"/>
            </a:pPr>
            <a:r>
              <a:rPr lang="de-DE" dirty="0"/>
              <a:t>Wie unterscheiden sie sich?</a:t>
            </a:r>
          </a:p>
          <a:p>
            <a:pPr marL="514350" indent="-514350">
              <a:buFont typeface="+mj-lt"/>
              <a:buAutoNum type="arabicPeriod"/>
            </a:pPr>
            <a:endParaRPr lang="de-DE" dirty="0"/>
          </a:p>
          <a:p>
            <a:pPr marL="514350" indent="-514350">
              <a:buAutoNum type="arabicPeriod"/>
            </a:pPr>
            <a:r>
              <a:rPr lang="de-DE" dirty="0"/>
              <a:t>Wie heißen die beiden prozessualen Rechtsmittel?</a:t>
            </a:r>
          </a:p>
          <a:p>
            <a:pPr marL="514350" indent="-514350">
              <a:buFont typeface="+mj-lt"/>
              <a:buAutoNum type="arabicPeriod"/>
            </a:pPr>
            <a:endParaRPr lang="de-DE" dirty="0"/>
          </a:p>
          <a:p>
            <a:pPr marL="514350" indent="-514350">
              <a:buFont typeface="Wingdings" pitchFamily="2" charset="2"/>
              <a:buAutoNum type="arabicPeriod"/>
            </a:pPr>
            <a:r>
              <a:rPr lang="de-DE" dirty="0"/>
              <a:t>Wie unterscheiden sie sich?</a:t>
            </a:r>
          </a:p>
          <a:p>
            <a:pPr marL="514350" indent="-514350">
              <a:buFont typeface="+mj-lt"/>
              <a:buAutoNum type="arabicPeriod"/>
            </a:pPr>
            <a:endParaRPr lang="de-DE" dirty="0"/>
          </a:p>
          <a:p>
            <a:pPr marL="514350" indent="-514350">
              <a:buFont typeface="Wingdings" pitchFamily="2" charset="2"/>
              <a:buAutoNum type="arabicPeriod"/>
            </a:pPr>
            <a:r>
              <a:rPr lang="de-DE" dirty="0"/>
              <a:t>Was versteht man unter der Gewaltenteilung?</a:t>
            </a:r>
          </a:p>
          <a:p>
            <a:pPr marL="514350" indent="-514350">
              <a:buFont typeface="+mj-lt"/>
              <a:buAutoNum type="arabicPeriod"/>
            </a:pPr>
            <a:endParaRPr lang="de-DE" dirty="0"/>
          </a:p>
          <a:p>
            <a:pPr marL="514350" indent="-514350">
              <a:buFont typeface="+mj-lt"/>
              <a:buAutoNum type="arabicPeriod"/>
            </a:pPr>
            <a:r>
              <a:rPr lang="de-DE" dirty="0"/>
              <a:t>An wen richtet sich die Verfassung?</a:t>
            </a:r>
          </a:p>
          <a:p>
            <a:pPr marL="514350" indent="-514350">
              <a:buFont typeface="Wingdings" pitchFamily="2" charset="2"/>
              <a:buAutoNum type="arabicPeriod"/>
            </a:pPr>
            <a:endParaRPr lang="de-DE" dirty="0"/>
          </a:p>
          <a:p>
            <a:pPr marL="514350" indent="-514350">
              <a:buAutoNum type="arabicPeriod"/>
            </a:pPr>
            <a:endParaRPr lang="de-DE" dirty="0"/>
          </a:p>
        </p:txBody>
      </p:sp>
      <p:sp>
        <p:nvSpPr>
          <p:cNvPr id="2" name="Titel 1">
            <a:extLst>
              <a:ext uri="{FF2B5EF4-FFF2-40B4-BE49-F238E27FC236}">
                <a16:creationId xmlns:a16="http://schemas.microsoft.com/office/drawing/2014/main" id="{0388CAE5-8290-45FC-9AE3-D8431EEAB8A9}"/>
              </a:ext>
            </a:extLst>
          </p:cNvPr>
          <p:cNvSpPr>
            <a:spLocks noGrp="1"/>
          </p:cNvSpPr>
          <p:nvPr>
            <p:ph type="title" idx="4294967295"/>
          </p:nvPr>
        </p:nvSpPr>
        <p:spPr>
          <a:xfrm>
            <a:off x="836732" y="404664"/>
            <a:ext cx="10515600" cy="1325563"/>
          </a:xfrm>
        </p:spPr>
        <p:txBody>
          <a:bodyPr/>
          <a:lstStyle/>
          <a:p>
            <a:r>
              <a:rPr lang="de-DE" dirty="0"/>
              <a:t>Wiederholungsfragen:</a:t>
            </a:r>
          </a:p>
        </p:txBody>
      </p:sp>
    </p:spTree>
    <p:extLst>
      <p:ext uri="{BB962C8B-B14F-4D97-AF65-F5344CB8AC3E}">
        <p14:creationId xmlns:p14="http://schemas.microsoft.com/office/powerpoint/2010/main" val="694887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el 2">
            <a:extLst>
              <a:ext uri="{FF2B5EF4-FFF2-40B4-BE49-F238E27FC236}">
                <a16:creationId xmlns:a16="http://schemas.microsoft.com/office/drawing/2014/main" id="{66844DAC-1ED8-E451-D56C-9DBABFE0A898}"/>
              </a:ext>
            </a:extLst>
          </p:cNvPr>
          <p:cNvSpPr>
            <a:spLocks noGrp="1"/>
          </p:cNvSpPr>
          <p:nvPr>
            <p:ph type="title"/>
          </p:nvPr>
        </p:nvSpPr>
        <p:spPr>
          <a:xfrm>
            <a:off x="1028700" y="1967267"/>
            <a:ext cx="2619028" cy="2541854"/>
          </a:xfrm>
          <a:noFill/>
        </p:spPr>
        <p:txBody>
          <a:bodyPr anchor="ctr">
            <a:normAutofit/>
          </a:bodyPr>
          <a:lstStyle/>
          <a:p>
            <a:pPr algn="ctr"/>
            <a:r>
              <a:rPr lang="de-DE" sz="3600" dirty="0">
                <a:solidFill>
                  <a:srgbClr val="FFFFFF"/>
                </a:solidFill>
              </a:rPr>
              <a:t>Einzelarbeit:                                       5 Minuten</a:t>
            </a:r>
          </a:p>
        </p:txBody>
      </p:sp>
      <p:pic>
        <p:nvPicPr>
          <p:cNvPr id="4" name="Grafik 3" descr="Ein Bild, das Uhr, Taschenuhr, Metall, Analoguhr enthält.&#10;&#10;Automatisch generierte Beschreibung">
            <a:extLst>
              <a:ext uri="{FF2B5EF4-FFF2-40B4-BE49-F238E27FC236}">
                <a16:creationId xmlns:a16="http://schemas.microsoft.com/office/drawing/2014/main" id="{DA754AF5-61D6-9256-D67F-701B0C084087}"/>
              </a:ext>
            </a:extLst>
          </p:cNvPr>
          <p:cNvPicPr>
            <a:picLocks noChangeAspect="1"/>
          </p:cNvPicPr>
          <p:nvPr/>
        </p:nvPicPr>
        <p:blipFill>
          <a:blip r:embed="rId2"/>
          <a:stretch>
            <a:fillRect/>
          </a:stretch>
        </p:blipFill>
        <p:spPr>
          <a:xfrm>
            <a:off x="4777316" y="783362"/>
            <a:ext cx="6780700" cy="5288947"/>
          </a:xfrm>
          <a:prstGeom prst="rect">
            <a:avLst/>
          </a:prstGeom>
        </p:spPr>
      </p:pic>
      <p:sp>
        <p:nvSpPr>
          <p:cNvPr id="2" name="Foliennummernplatzhalter 1">
            <a:extLst>
              <a:ext uri="{FF2B5EF4-FFF2-40B4-BE49-F238E27FC236}">
                <a16:creationId xmlns:a16="http://schemas.microsoft.com/office/drawing/2014/main" id="{0E522891-6BBC-5B23-8C67-590BB0E87A8F}"/>
              </a:ext>
            </a:extLst>
          </p:cNvPr>
          <p:cNvSpPr>
            <a:spLocks noGrp="1"/>
          </p:cNvSpPr>
          <p:nvPr>
            <p:ph type="sldNum" sz="quarter" idx="12"/>
          </p:nvPr>
        </p:nvSpPr>
        <p:spPr>
          <a:xfrm>
            <a:off x="11034184" y="6356350"/>
            <a:ext cx="514349" cy="365125"/>
          </a:xfrm>
        </p:spPr>
        <p:txBody>
          <a:bodyPr>
            <a:normAutofit/>
          </a:bodyPr>
          <a:lstStyle/>
          <a:p>
            <a:pPr>
              <a:spcAft>
                <a:spcPts val="600"/>
              </a:spcAft>
            </a:pPr>
            <a:fld id="{AB80E92E-8471-4BDA-9106-D8A2D35785D9}" type="slidenum">
              <a:rPr lang="de-DE">
                <a:solidFill>
                  <a:schemeClr val="tx1">
                    <a:alpha val="80000"/>
                  </a:schemeClr>
                </a:solidFill>
              </a:rPr>
              <a:pPr>
                <a:spcAft>
                  <a:spcPts val="600"/>
                </a:spcAft>
              </a:pPr>
              <a:t>8</a:t>
            </a:fld>
            <a:endParaRPr lang="de-DE">
              <a:solidFill>
                <a:schemeClr val="tx1">
                  <a:alpha val="80000"/>
                </a:schemeClr>
              </a:solidFill>
            </a:endParaRPr>
          </a:p>
        </p:txBody>
      </p:sp>
    </p:spTree>
    <p:extLst>
      <p:ext uri="{BB962C8B-B14F-4D97-AF65-F5344CB8AC3E}">
        <p14:creationId xmlns:p14="http://schemas.microsoft.com/office/powerpoint/2010/main" val="2909510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6D712BD-54FA-0B97-EC6A-0FCA4AF9EE73}"/>
              </a:ext>
            </a:extLst>
          </p:cNvPr>
          <p:cNvSpPr>
            <a:spLocks noGrp="1"/>
          </p:cNvSpPr>
          <p:nvPr>
            <p:ph type="title"/>
          </p:nvPr>
        </p:nvSpPr>
        <p:spPr>
          <a:xfrm>
            <a:off x="838200" y="365125"/>
            <a:ext cx="10515600" cy="903635"/>
          </a:xfrm>
        </p:spPr>
        <p:txBody>
          <a:bodyPr/>
          <a:lstStyle/>
          <a:p>
            <a:pPr algn="ctr"/>
            <a:r>
              <a:rPr lang="de-DE" dirty="0"/>
              <a:t>Individuelle Aufgabe</a:t>
            </a:r>
          </a:p>
        </p:txBody>
      </p:sp>
      <p:sp>
        <p:nvSpPr>
          <p:cNvPr id="2" name="Foliennummernplatzhalter 1">
            <a:extLst>
              <a:ext uri="{FF2B5EF4-FFF2-40B4-BE49-F238E27FC236}">
                <a16:creationId xmlns:a16="http://schemas.microsoft.com/office/drawing/2014/main" id="{AAFBBEF3-3C29-D97F-03FA-92CB74582EF2}"/>
              </a:ext>
            </a:extLst>
          </p:cNvPr>
          <p:cNvSpPr>
            <a:spLocks noGrp="1"/>
          </p:cNvSpPr>
          <p:nvPr>
            <p:ph type="sldNum" sz="quarter" idx="12"/>
          </p:nvPr>
        </p:nvSpPr>
        <p:spPr/>
        <p:txBody>
          <a:bodyPr/>
          <a:lstStyle/>
          <a:p>
            <a:fld id="{AB80E92E-8471-4BDA-9106-D8A2D35785D9}" type="slidenum">
              <a:rPr lang="de-DE" smtClean="0"/>
              <a:t>9</a:t>
            </a:fld>
            <a:endParaRPr lang="de-DE"/>
          </a:p>
        </p:txBody>
      </p:sp>
      <p:pic>
        <p:nvPicPr>
          <p:cNvPr id="4" name="Grafik 3">
            <a:extLst>
              <a:ext uri="{FF2B5EF4-FFF2-40B4-BE49-F238E27FC236}">
                <a16:creationId xmlns:a16="http://schemas.microsoft.com/office/drawing/2014/main" id="{5CD09538-D330-274C-B724-F2CD00C82DDE}"/>
              </a:ext>
            </a:extLst>
          </p:cNvPr>
          <p:cNvPicPr>
            <a:picLocks noChangeAspect="1"/>
          </p:cNvPicPr>
          <p:nvPr/>
        </p:nvPicPr>
        <p:blipFill>
          <a:blip r:embed="rId2"/>
          <a:stretch>
            <a:fillRect/>
          </a:stretch>
        </p:blipFill>
        <p:spPr>
          <a:xfrm>
            <a:off x="695400" y="1657454"/>
            <a:ext cx="11046909" cy="4316342"/>
          </a:xfrm>
          <a:prstGeom prst="rect">
            <a:avLst/>
          </a:prstGeom>
        </p:spPr>
      </p:pic>
    </p:spTree>
    <p:extLst>
      <p:ext uri="{BB962C8B-B14F-4D97-AF65-F5344CB8AC3E}">
        <p14:creationId xmlns:p14="http://schemas.microsoft.com/office/powerpoint/2010/main" val="565892598"/>
      </p:ext>
    </p:extLst>
  </p:cSld>
  <p:clrMapOvr>
    <a:masterClrMapping/>
  </p:clrMapOvr>
</p:sld>
</file>

<file path=ppt/theme/theme1.xml><?xml version="1.0" encoding="utf-8"?>
<a:theme xmlns:a="http://schemas.openxmlformats.org/drawingml/2006/main" name="Offenbur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849ec3c-3bba-402d-9ba5-165a61c8a092">
      <Value>108</Value>
      <Value>135</Value>
    </TaxCatchAll>
    <Lexikonartikel xmlns="821bfd73-a8f8-428c-85e3-f70db19f29b1">
      <Value>246</Value>
      <Value>189</Value>
    </Lexikonartikel>
    <afe5281e6d094665b52204813a29ab34 xmlns="821bfd73-a8f8-428c-85e3-f70db19f29b1">
      <Terms xmlns="http://schemas.microsoft.com/office/infopath/2007/PartnerControls">
        <TermInfo xmlns="http://schemas.microsoft.com/office/infopath/2007/PartnerControls">
          <TermName xmlns="http://schemas.microsoft.com/office/infopath/2007/PartnerControls">Hochschulkommunikation</TermName>
          <TermId xmlns="http://schemas.microsoft.com/office/infopath/2007/PartnerControls">149f90c9-b203-4e15-ba09-1300412023c1</TermId>
        </TermInfo>
      </Terms>
    </afe5281e6d094665b52204813a29ab34>
    <g07167ff4aea420ab3522ead432b7a08 xmlns="821bfd73-a8f8-428c-85e3-f70db19f29b1">
      <Terms xmlns="http://schemas.microsoft.com/office/infopath/2007/PartnerControls">
        <TermInfo xmlns="http://schemas.microsoft.com/office/infopath/2007/PartnerControls">
          <TermName xmlns="http://schemas.microsoft.com/office/infopath/2007/PartnerControls">Formular / Vorlage</TermName>
          <TermId xmlns="http://schemas.microsoft.com/office/infopath/2007/PartnerControls">06a6aa7c-3cd7-4c93-a26d-c2f51c2e5d9a</TermId>
        </TermInfo>
      </Terms>
    </g07167ff4aea420ab3522ead432b7a08>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D39DD7D71369ED48BDFD8474D4FE7EC2" ma:contentTypeVersion="24" ma:contentTypeDescription="Ein neues Dokument erstellen." ma:contentTypeScope="" ma:versionID="33ba5befe8613f4e9ba8186313eb22d8">
  <xsd:schema xmlns:xsd="http://www.w3.org/2001/XMLSchema" xmlns:xs="http://www.w3.org/2001/XMLSchema" xmlns:p="http://schemas.microsoft.com/office/2006/metadata/properties" xmlns:ns1="http://schemas.microsoft.com/sharepoint/v3" xmlns:ns2="2849ec3c-3bba-402d-9ba5-165a61c8a092" xmlns:ns3="821bfd73-a8f8-428c-85e3-f70db19f29b1" targetNamespace="http://schemas.microsoft.com/office/2006/metadata/properties" ma:root="true" ma:fieldsID="38d57551c498045d4d01b8453edec54e" ns1:_="" ns2:_="" ns3:_="">
    <xsd:import namespace="http://schemas.microsoft.com/sharepoint/v3"/>
    <xsd:import namespace="2849ec3c-3bba-402d-9ba5-165a61c8a092"/>
    <xsd:import namespace="821bfd73-a8f8-428c-85e3-f70db19f29b1"/>
    <xsd:element name="properties">
      <xsd:complexType>
        <xsd:sequence>
          <xsd:element name="documentManagement">
            <xsd:complexType>
              <xsd:all>
                <xsd:element ref="ns1:PublishingStartDate" minOccurs="0"/>
                <xsd:element ref="ns1:PublishingExpirationDate" minOccurs="0"/>
                <xsd:element ref="ns2:TaxCatchAll" minOccurs="0"/>
                <xsd:element ref="ns3:g07167ff4aea420ab3522ead432b7a08" minOccurs="0"/>
                <xsd:element ref="ns3:afe5281e6d094665b52204813a29ab34" minOccurs="0"/>
                <xsd:element ref="ns3:Lexikonartik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Geplantes Startdatum" ma:description="Geplantes Startdatum ist eine Websitespalte, die über das Feature zum Veröffentlichen erstellt wird. Es wird zur Angabe des Datums und der Uhrzeit verwendet, wann diese Seite Besuchern zum ersten Mal angezeigt wird." ma:hidden="true" ma:internalName="PublishingStartDate">
      <xsd:simpleType>
        <xsd:restriction base="dms:Unknown"/>
      </xsd:simpleType>
    </xsd:element>
    <xsd:element name="PublishingExpirationDate" ma:index="9" nillable="true" ma:displayName="Geplantes Enddatum" ma:description="Geplantes Enddatum ist eine Websitespalte, die über das Feature zum Veröffentlichen erstellt wird. Es wird zur Angabe des Datums und der Uhrzeit verwendet, wann diese Seite Besuchern nicht mehr angezeigt wird."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849ec3c-3bba-402d-9ba5-165a61c8a092" elementFormDefault="qualified">
    <xsd:import namespace="http://schemas.microsoft.com/office/2006/documentManagement/types"/>
    <xsd:import namespace="http://schemas.microsoft.com/office/infopath/2007/PartnerControls"/>
    <xsd:element name="TaxCatchAll" ma:index="10" nillable="true" ma:displayName="Taxonomiespalte &quot;Alle abfangen&quot;" ma:hidden="true" ma:list="{6f8044d0-78ec-4151-8fe3-804c976a6a12}" ma:internalName="TaxCatchAll" ma:showField="CatchAllData" ma:web="821bfd73-a8f8-428c-85e3-f70db19f29b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21bfd73-a8f8-428c-85e3-f70db19f29b1" elementFormDefault="qualified">
    <xsd:import namespace="http://schemas.microsoft.com/office/2006/documentManagement/types"/>
    <xsd:import namespace="http://schemas.microsoft.com/office/infopath/2007/PartnerControls"/>
    <xsd:element name="g07167ff4aea420ab3522ead432b7a08" ma:index="12" nillable="true" ma:taxonomy="true" ma:internalName="g07167ff4aea420ab3522ead432b7a08" ma:taxonomyFieldName="Dokumentenart0" ma:displayName="Dokumentenart" ma:indexed="true" ma:readOnly="false" ma:default="95;#Sonstiges Dokument|05580acc-5e88-4a05-9d6d-9703df6e76a8" ma:fieldId="{007167ff-4aea-420a-b352-2ead432b7a08}" ma:sspId="66fa80c4-719e-45a6-aaa1-05176c45b0c5" ma:termSetId="5067fc23-4bca-416a-a686-e253be4cb9f5" ma:anchorId="be90ec58-2c0f-4dfd-8af4-1b5cf53ed1c9" ma:open="false" ma:isKeyword="false">
      <xsd:complexType>
        <xsd:sequence>
          <xsd:element ref="pc:Terms" minOccurs="0" maxOccurs="1"/>
        </xsd:sequence>
      </xsd:complexType>
    </xsd:element>
    <xsd:element name="afe5281e6d094665b52204813a29ab34" ma:index="14" nillable="true" ma:taxonomy="true" ma:internalName="afe5281e6d094665b52204813a29ab34" ma:taxonomyFieldName="Bereich" ma:displayName="Bereich" ma:default="" ma:fieldId="{afe5281e-6d09-4665-b522-04813a29ab34}" ma:sspId="66fa80c4-719e-45a6-aaa1-05176c45b0c5" ma:termSetId="5067fc23-4bca-416a-a686-e253be4cb9f5" ma:anchorId="81c4a504-accd-4d95-9d0b-978e724fbeba" ma:open="false" ma:isKeyword="false">
      <xsd:complexType>
        <xsd:sequence>
          <xsd:element ref="pc:Terms" minOccurs="0" maxOccurs="1"/>
        </xsd:sequence>
      </xsd:complexType>
    </xsd:element>
    <xsd:element name="Lexikonartikel" ma:index="15" nillable="true" ma:displayName="Lexikonartikel" ma:list="{3a3c2843-3feb-44e0-a00f-f3947be8f622}" ma:internalName="Lexikonartikel" ma:showField="Title" ma:web="821bfd73-a8f8-428c-85e3-f70db19f29b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F8F853-DB14-4E26-9159-30E314C55244}">
  <ds:schemaRefs>
    <ds:schemaRef ds:uri="http://purl.org/dc/dcmitype/"/>
    <ds:schemaRef ds:uri="http://purl.org/dc/elements/1.1/"/>
    <ds:schemaRef ds:uri="http://www.w3.org/XML/1998/namespace"/>
    <ds:schemaRef ds:uri="http://schemas.microsoft.com/office/2006/metadata/properties"/>
    <ds:schemaRef ds:uri="http://schemas.microsoft.com/office/2006/documentManagement/types"/>
    <ds:schemaRef ds:uri="http://purl.org/dc/terms/"/>
    <ds:schemaRef ds:uri="821bfd73-a8f8-428c-85e3-f70db19f29b1"/>
    <ds:schemaRef ds:uri="http://schemas.openxmlformats.org/package/2006/metadata/core-properties"/>
    <ds:schemaRef ds:uri="2849ec3c-3bba-402d-9ba5-165a61c8a092"/>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6BE2C83F-96C6-4D07-993C-D7FB1347C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849ec3c-3bba-402d-9ba5-165a61c8a092"/>
    <ds:schemaRef ds:uri="821bfd73-a8f8-428c-85e3-f70db19f29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0EAF80-A70D-4FE4-8D4E-5892E0845F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1069</Words>
  <Application>Microsoft Office PowerPoint</Application>
  <PresentationFormat>Breitbild</PresentationFormat>
  <Paragraphs>302</Paragraphs>
  <Slides>76</Slides>
  <Notes>3</Notes>
  <HiddenSlides>0</HiddenSlides>
  <MMClips>0</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76</vt:i4>
      </vt:variant>
    </vt:vector>
  </HeadingPairs>
  <TitlesOfParts>
    <vt:vector size="82" baseType="lpstr">
      <vt:lpstr>Arial</vt:lpstr>
      <vt:lpstr>Calibri</vt:lpstr>
      <vt:lpstr>Calibri Light</vt:lpstr>
      <vt:lpstr>Wingdings</vt:lpstr>
      <vt:lpstr>Offenburg</vt:lpstr>
      <vt:lpstr>Office</vt:lpstr>
      <vt:lpstr>    Einführung in das Rechtssystem</vt:lpstr>
      <vt:lpstr>Bedeutung des Rechts im Beruf</vt:lpstr>
      <vt:lpstr>Recht = ein Buch mit sieben Siegel?</vt:lpstr>
      <vt:lpstr>Juristisches Denken </vt:lpstr>
      <vt:lpstr>Problem: Gleichsetzung </vt:lpstr>
      <vt:lpstr>Eingangsfrage </vt:lpstr>
      <vt:lpstr>Gedankenspiel: gestrandet (wie findet man die künftigen Entscheidungen?)</vt:lpstr>
      <vt:lpstr>Einzelarbeit:                                       5 Minuten</vt:lpstr>
      <vt:lpstr>Individuelle Aufgabe</vt:lpstr>
      <vt:lpstr>Mögliche Verhaltensmuster </vt:lpstr>
      <vt:lpstr>Definition des Rechts </vt:lpstr>
      <vt:lpstr>Organisatorisch unumgänglich:</vt:lpstr>
      <vt:lpstr>Fragestellung</vt:lpstr>
      <vt:lpstr>R e c h t </vt:lpstr>
      <vt:lpstr>Definition des Rechts </vt:lpstr>
      <vt:lpstr>Maßstab des Rechts</vt:lpstr>
      <vt:lpstr>Verfassung der USA 1787</vt:lpstr>
      <vt:lpstr>Französische Verfassung 1791</vt:lpstr>
      <vt:lpstr>Paulskirchenverfassung 1849</vt:lpstr>
      <vt:lpstr>Weimarer Reichsverfassung 1919</vt:lpstr>
      <vt:lpstr>Grundgesetz 1949</vt:lpstr>
      <vt:lpstr>Verfassungspathos</vt:lpstr>
      <vt:lpstr>Aufbau des Grundgesetzes</vt:lpstr>
      <vt:lpstr>Art. 1 GG (Menschenwürde)</vt:lpstr>
      <vt:lpstr>Art. 2 GG (Freie Entfaltung der Persönlichkeit)</vt:lpstr>
      <vt:lpstr>Einschränkungen nach Art. 2 Abs. 2 Satz 3 GG</vt:lpstr>
      <vt:lpstr>Art. 3 GG (Gleichheitsgrundsatz)</vt:lpstr>
      <vt:lpstr>Art. 3 GG (Gleichheitsgrundsatz)</vt:lpstr>
      <vt:lpstr>Eingriffe in Grundrechte</vt:lpstr>
      <vt:lpstr>PowerPoint-Präsentation</vt:lpstr>
      <vt:lpstr>Art. 20 (GG)</vt:lpstr>
      <vt:lpstr>F r a g e : </vt:lpstr>
      <vt:lpstr>Einzelarbeit:                                       15 Minuten</vt:lpstr>
      <vt:lpstr>Individuelle Aufgaben:</vt:lpstr>
      <vt:lpstr>Aufgaben:</vt:lpstr>
      <vt:lpstr>Art. 20 GG</vt:lpstr>
      <vt:lpstr>Prinzipien des Art 20 GG</vt:lpstr>
      <vt:lpstr>Das Volk ist der Souverän</vt:lpstr>
      <vt:lpstr>PowerPoint-Präsentation</vt:lpstr>
      <vt:lpstr>Rechtsquellen</vt:lpstr>
      <vt:lpstr>Frage:      Von wem wurde diese        Rechtsquelle erlassen?</vt:lpstr>
      <vt:lpstr>Die hauptsächlichen Rechtsgebiete</vt:lpstr>
      <vt:lpstr>Öffentliches Recht</vt:lpstr>
      <vt:lpstr>Zivilrecht</vt:lpstr>
      <vt:lpstr>Verträge als Grundlage des Zivilrechts</vt:lpstr>
      <vt:lpstr>Zivilrechtliche Vertragsfreiheit</vt:lpstr>
      <vt:lpstr>1. Abgrenzung Privatrecht - Öffentlichen Recht („Subjektionstheorie“) </vt:lpstr>
      <vt:lpstr>2. Abgrenzung Privatrecht - Öffentlichen Recht (“Subjektionstheorie”)</vt:lpstr>
      <vt:lpstr>Verfassungsrecht</vt:lpstr>
      <vt:lpstr> Paulskirchenverfassung und Weimarer Reichsverfassung </vt:lpstr>
      <vt:lpstr>Individuelle Arbeit:                                                   10 Minuten</vt:lpstr>
      <vt:lpstr>Individuelle Aufgaben:</vt:lpstr>
      <vt:lpstr>Aufgaben:</vt:lpstr>
      <vt:lpstr>Art. 20 Grundgesetz (GG)</vt:lpstr>
      <vt:lpstr>Art. 20 GG </vt:lpstr>
      <vt:lpstr>Rechtsmaterien des öffentlichen Rechts</vt:lpstr>
      <vt:lpstr>Nürnberger Kriegsverbrecherprozess (Geburtsstunde des modernen Völkerstrafrechts)</vt:lpstr>
      <vt:lpstr>PowerPoint-Präsentation</vt:lpstr>
      <vt:lpstr>Verstöße gegen das humanitäre Völkerrecht</vt:lpstr>
      <vt:lpstr>Verwaltungsrecht</vt:lpstr>
      <vt:lpstr>Verwaltungsbegriff</vt:lpstr>
      <vt:lpstr>Verwaltungshandeln</vt:lpstr>
      <vt:lpstr>Zwei Arten des Verwaltungshandelns</vt:lpstr>
      <vt:lpstr>Kernstück des Verwaltungsrechts</vt:lpstr>
      <vt:lpstr>Strafrecht</vt:lpstr>
      <vt:lpstr>Einordnung des Strafrechts</vt:lpstr>
      <vt:lpstr>Sinn des Strafrechts</vt:lpstr>
      <vt:lpstr>Die Funktion des Strafrechts</vt:lpstr>
      <vt:lpstr>Umfassender Überblick über die wichtigsten Rechtsgebiete</vt:lpstr>
      <vt:lpstr>Rechtsprechung</vt:lpstr>
      <vt:lpstr>Der Instanzenzug</vt:lpstr>
      <vt:lpstr>Rechtsmittel gegen eine gerichtliche Entscheidung</vt:lpstr>
      <vt:lpstr>Rechtsmittel</vt:lpstr>
      <vt:lpstr>Einzelarbeit:                                       15 Minuten</vt:lpstr>
      <vt:lpstr>Individuelle Aufgaben:</vt:lpstr>
      <vt:lpstr>Wiederholungsfragen: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Vorlesung „Recht“ Dozent: RA Volker Seiring</dc:title>
  <dc:creator>Hellmut</dc:creator>
  <cp:lastModifiedBy>Mickey Mouse</cp:lastModifiedBy>
  <cp:revision>39</cp:revision>
  <dcterms:created xsi:type="dcterms:W3CDTF">2020-03-28T22:01:17Z</dcterms:created>
  <dcterms:modified xsi:type="dcterms:W3CDTF">2024-01-22T13:08:10Z</dcterms:modified>
</cp:coreProperties>
</file>